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23" r:id="rId1"/>
  </p:sldMasterIdLst>
  <p:notesMasterIdLst>
    <p:notesMasterId r:id="rId16"/>
  </p:notesMasterIdLst>
  <p:sldIdLst>
    <p:sldId id="263" r:id="rId2"/>
    <p:sldId id="360" r:id="rId3"/>
    <p:sldId id="349" r:id="rId4"/>
    <p:sldId id="361" r:id="rId5"/>
    <p:sldId id="358" r:id="rId6"/>
    <p:sldId id="337" r:id="rId7"/>
    <p:sldId id="353" r:id="rId8"/>
    <p:sldId id="354" r:id="rId9"/>
    <p:sldId id="355" r:id="rId10"/>
    <p:sldId id="339" r:id="rId11"/>
    <p:sldId id="348" r:id="rId12"/>
    <p:sldId id="357" r:id="rId13"/>
    <p:sldId id="336" r:id="rId14"/>
    <p:sldId id="314" r:id="rId15"/>
  </p:sldIdLst>
  <p:sldSz cx="12192000" cy="6858000"/>
  <p:notesSz cx="6858000" cy="9144000"/>
  <p:embeddedFontLst>
    <p:embeddedFont>
      <p:font typeface="Segoe UI" panose="020B0502040204020203" pitchFamily="34" charset="0"/>
      <p:regular r:id="rId17"/>
      <p:bold r:id="rId18"/>
      <p:italic r:id="rId19"/>
      <p:boldItalic r:id="rId20"/>
    </p:embeddedFont>
    <p:embeddedFont>
      <p:font typeface="Museo Sans Cyrl 300" panose="02000000000000000000" pitchFamily="2" charset="-52"/>
      <p:regular r:id="rId21"/>
      <p:italic r:id="rId22"/>
    </p:embeddedFont>
    <p:embeddedFont>
      <p:font typeface="Museo Sans Cyrl 500" panose="02000000000000000000" pitchFamily="2" charset="-52"/>
      <p:regular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useo Sans Cyrl 700" panose="02000000000000000000" pitchFamily="2" charset="-52"/>
      <p:regular r:id="rId29"/>
      <p:bold r:id="rId30"/>
      <p:italic r:id="rId31"/>
      <p:boldItalic r:id="rId3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3840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8D88"/>
    <a:srgbClr val="DD3E35"/>
    <a:srgbClr val="DB342A"/>
    <a:srgbClr val="3C3D3B"/>
    <a:srgbClr val="666765"/>
    <a:srgbClr val="F38181"/>
    <a:srgbClr val="E66E68"/>
    <a:srgbClr val="C00000"/>
    <a:srgbClr val="000000"/>
    <a:srgbClr val="CE34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6F5FD9-3AD8-EF66-ADB6-0D03131B8B30}" v="647" dt="2023-11-13T20:32:52.900"/>
    <p1510:client id="{4942F430-CCFD-C1D5-F0AC-54AB6433BA12}" v="1185" dt="2023-11-13T12:04:26.715"/>
    <p1510:client id="{620C1085-78F4-EEBD-7B0E-CF9270C5A5A6}" v="193" dt="2023-11-14T06:06:29.1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047" autoAdjust="0"/>
  </p:normalViewPr>
  <p:slideViewPr>
    <p:cSldViewPr snapToGrid="0">
      <p:cViewPr varScale="1">
        <p:scale>
          <a:sx n="57" d="100"/>
          <a:sy n="57" d="100"/>
        </p:scale>
        <p:origin x="78" y="91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Museo Sans Cyrl 300" panose="02000000000000000000" pitchFamily="2" charset="-52"/>
                <a:ea typeface="+mn-ea"/>
                <a:cs typeface="+mn-cs"/>
              </a:defRPr>
            </a:pPr>
            <a:r>
              <a:rPr lang="ru-RU" sz="2400" b="1" i="0" baseline="0" dirty="0" smtClean="0">
                <a:effectLst/>
                <a:latin typeface="Museo Sans Cyrl 300" panose="02000000000000000000" pitchFamily="2" charset="-52"/>
              </a:rPr>
              <a:t>Топ – 5 стран </a:t>
            </a:r>
            <a:endParaRPr lang="ru-RU" sz="2400" b="1" dirty="0" smtClean="0">
              <a:effectLst/>
              <a:latin typeface="Museo Sans Cyrl 300" panose="02000000000000000000" pitchFamily="2" charset="-52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2400" b="1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Museo Sans Cyrl 300" panose="02000000000000000000" pitchFamily="2" charset="-52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обучающихся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BE6-4C1F-B48B-EA83B824AFB5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7BE6-4C1F-B48B-EA83B824AFB5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BE6-4C1F-B48B-EA83B824AFB5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7BE6-4C1F-B48B-EA83B824AFB5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BE6-4C1F-B48B-EA83B824AFB5}"/>
              </c:ext>
            </c:extLst>
          </c:dPt>
          <c:dLbls>
            <c:dLbl>
              <c:idx val="0"/>
              <c:layout>
                <c:manualLayout>
                  <c:x val="5.1475543123465937E-2"/>
                  <c:y val="3.6318639726815195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154576511250024"/>
                      <c:h val="0.1694307439287102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7BE6-4C1F-B48B-EA83B824AFB5}"/>
                </c:ext>
              </c:extLst>
            </c:dLbl>
            <c:dLbl>
              <c:idx val="1"/>
              <c:layout>
                <c:manualLayout>
                  <c:x val="-8.7617945742069672E-2"/>
                  <c:y val="-7.774219313680673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7BE6-4C1F-B48B-EA83B824AFB5}"/>
                </c:ext>
              </c:extLst>
            </c:dLbl>
            <c:dLbl>
              <c:idx val="2"/>
              <c:layout>
                <c:manualLayout>
                  <c:x val="-0.13580781590020799"/>
                  <c:y val="3.995050369949671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BE6-4C1F-B48B-EA83B824AFB5}"/>
                </c:ext>
              </c:extLst>
            </c:dLbl>
            <c:dLbl>
              <c:idx val="3"/>
              <c:layout>
                <c:manualLayout>
                  <c:x val="-0.15114095640507019"/>
                  <c:y val="3.631863972681503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7BE6-4C1F-B48B-EA83B824AFB5}"/>
                </c:ext>
              </c:extLst>
            </c:dLbl>
            <c:dLbl>
              <c:idx val="4"/>
              <c:layout>
                <c:manualLayout>
                  <c:x val="0.46437511690833916"/>
                  <c:y val="5.0846095617541276E-2"/>
                </c:manualLayout>
              </c:layout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Museo Sans Cyrl 300" panose="02000000000000000000" pitchFamily="2" charset="-52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004765001942943"/>
                      <c:h val="0.1941671692651652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7BE6-4C1F-B48B-EA83B824AFB5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Museo Sans Cyrl 300" panose="02000000000000000000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Лист1!$A$2:$A$6</c:f>
              <c:strCache>
                <c:ptCount val="5"/>
                <c:pt idx="0">
                  <c:v>Китай</c:v>
                </c:pt>
                <c:pt idx="1">
                  <c:v>Казахстан</c:v>
                </c:pt>
                <c:pt idx="2">
                  <c:v>Беларусь</c:v>
                </c:pt>
                <c:pt idx="3">
                  <c:v>Киргизия</c:v>
                </c:pt>
                <c:pt idx="4">
                  <c:v>Азербайджан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113</c:v>
                </c:pt>
                <c:pt idx="1">
                  <c:v>43</c:v>
                </c:pt>
                <c:pt idx="2">
                  <c:v>35</c:v>
                </c:pt>
                <c:pt idx="3">
                  <c:v>13</c:v>
                </c:pt>
                <c:pt idx="4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E6-4C1F-B48B-EA83B824AF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2A287A-6E3A-4853-97AE-F3FF1319619D}" type="doc">
      <dgm:prSet loTypeId="urn:microsoft.com/office/officeart/2005/8/layout/vList3" loCatId="list" qsTypeId="urn:microsoft.com/office/officeart/2005/8/quickstyle/simple1#1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ru-RU"/>
        </a:p>
      </dgm:t>
    </dgm:pt>
    <dgm:pt modelId="{DD6BC83F-EEED-4274-8427-9B92C45B176B}">
      <dgm:prSet phldrT="" custT="1"/>
      <dgm:spPr bwMode="auto">
        <a:solidFill>
          <a:schemeClr val="bg1">
            <a:alpha val="61175"/>
          </a:schemeClr>
        </a:solidFill>
        <a:ln>
          <a:solidFill>
            <a:schemeClr val="bg1">
              <a:lumMod val="50000"/>
              <a:alpha val="80000"/>
            </a:schemeClr>
          </a:solidFill>
        </a:ln>
      </dgm:spPr>
      <dgm:t>
        <a:bodyPr/>
        <a:lstStyle/>
        <a:p>
          <a:pPr>
            <a:defRPr/>
          </a:pPr>
          <a:r>
            <a:rPr lang="en-US" sz="1800">
              <a:solidFill>
                <a:schemeClr val="tx1"/>
              </a:solidFill>
              <a:latin typeface="Segoe UI"/>
              <a:cs typeface="Segoe UI"/>
            </a:rPr>
            <a:t>1</a:t>
          </a:r>
          <a:r>
            <a:rPr lang="ru-RU" sz="1800">
              <a:solidFill>
                <a:schemeClr val="tx1"/>
              </a:solidFill>
              <a:latin typeface="Segoe UI"/>
              <a:cs typeface="Segoe UI"/>
            </a:rPr>
            <a:t>4</a:t>
          </a:r>
          <a:r>
            <a:rPr lang="en-US" sz="1800">
              <a:solidFill>
                <a:schemeClr val="tx1"/>
              </a:solidFill>
              <a:latin typeface="Segoe UI"/>
              <a:cs typeface="Segoe UI"/>
            </a:rPr>
            <a:t> </a:t>
          </a:r>
          <a:r>
            <a:rPr lang="ru-RU" sz="1800">
              <a:solidFill>
                <a:schemeClr val="tx1"/>
              </a:solidFill>
              <a:latin typeface="Segoe UI"/>
              <a:cs typeface="Segoe UI"/>
            </a:rPr>
            <a:t>институтов</a:t>
          </a:r>
          <a:r>
            <a:rPr lang="en-US" sz="1800">
              <a:solidFill>
                <a:schemeClr val="tx1"/>
              </a:solidFill>
              <a:latin typeface="Segoe UI"/>
              <a:cs typeface="Segoe UI"/>
            </a:rPr>
            <a:t> </a:t>
          </a:r>
          <a:r>
            <a:rPr lang="ru-RU" sz="1800">
              <a:solidFill>
                <a:schemeClr val="tx1"/>
              </a:solidFill>
              <a:latin typeface="Segoe UI"/>
              <a:cs typeface="Segoe UI"/>
            </a:rPr>
            <a:t>и</a:t>
          </a:r>
          <a:r>
            <a:rPr lang="en-US" sz="1800">
              <a:solidFill>
                <a:schemeClr val="tx1"/>
              </a:solidFill>
              <a:latin typeface="Segoe UI"/>
              <a:cs typeface="Segoe UI"/>
            </a:rPr>
            <a:t> </a:t>
          </a:r>
          <a:r>
            <a:rPr lang="ru-RU" sz="1800">
              <a:solidFill>
                <a:schemeClr val="tx1"/>
              </a:solidFill>
              <a:latin typeface="Segoe UI"/>
              <a:cs typeface="Segoe UI"/>
            </a:rPr>
            <a:t>8</a:t>
          </a:r>
          <a:r>
            <a:rPr lang="en-US" sz="1800">
              <a:solidFill>
                <a:schemeClr val="tx1"/>
              </a:solidFill>
              <a:latin typeface="Segoe UI"/>
              <a:cs typeface="Segoe UI"/>
            </a:rPr>
            <a:t> </a:t>
          </a:r>
          <a:r>
            <a:rPr lang="ru-RU" sz="1800">
              <a:solidFill>
                <a:schemeClr val="tx1"/>
              </a:solidFill>
              <a:latin typeface="Segoe UI"/>
              <a:cs typeface="Segoe UI"/>
            </a:rPr>
            <a:t>колледжей</a:t>
          </a:r>
          <a:r>
            <a:rPr lang="en-US" sz="1800">
              <a:solidFill>
                <a:schemeClr val="tx1"/>
              </a:solidFill>
              <a:latin typeface="Segoe UI"/>
              <a:cs typeface="Segoe UI"/>
            </a:rPr>
            <a:t>​</a:t>
          </a:r>
          <a:endParaRPr lang="ru-RU" sz="1800">
            <a:solidFill>
              <a:schemeClr val="tx1"/>
            </a:solidFill>
            <a:latin typeface="Segoe UI"/>
            <a:cs typeface="Segoe UI"/>
          </a:endParaRPr>
        </a:p>
      </dgm:t>
    </dgm:pt>
    <dgm:pt modelId="{F3B23B6A-72BA-4E75-BFD9-42CB72FB7AC9}" type="parTrans" cxnId="{DBF36B50-C84C-4B7D-8135-44B9FD9E021D}">
      <dgm:prSet/>
      <dgm:spPr bwMode="auto"/>
      <dgm:t>
        <a:bodyPr/>
        <a:lstStyle/>
        <a:p>
          <a:pPr>
            <a:defRPr/>
          </a:pPr>
          <a:endParaRPr lang="ru-RU" sz="1800">
            <a:latin typeface="Segoe UI"/>
            <a:cs typeface="Segoe UI"/>
          </a:endParaRPr>
        </a:p>
      </dgm:t>
    </dgm:pt>
    <dgm:pt modelId="{6B0F9377-46ED-4897-962A-30A4E144D7A8}" type="sibTrans" cxnId="{DBF36B50-C84C-4B7D-8135-44B9FD9E021D}">
      <dgm:prSet/>
      <dgm:spPr bwMode="auto"/>
      <dgm:t>
        <a:bodyPr/>
        <a:lstStyle/>
        <a:p>
          <a:pPr>
            <a:defRPr/>
          </a:pPr>
          <a:endParaRPr lang="ru-RU" sz="1800">
            <a:latin typeface="Segoe UI"/>
            <a:cs typeface="Segoe UI"/>
          </a:endParaRPr>
        </a:p>
      </dgm:t>
    </dgm:pt>
    <dgm:pt modelId="{ED3858FD-0335-4C93-9934-4421B4F2220E}">
      <dgm:prSet phldrT="" custT="1"/>
      <dgm:spPr bwMode="auto">
        <a:solidFill>
          <a:schemeClr val="bg1">
            <a:alpha val="61175"/>
          </a:schemeClr>
        </a:solidFill>
        <a:ln>
          <a:solidFill>
            <a:schemeClr val="bg1">
              <a:lumMod val="50000"/>
              <a:alpha val="80000"/>
            </a:schemeClr>
          </a:solidFill>
        </a:ln>
      </dgm:spPr>
      <dgm:t>
        <a:bodyPr/>
        <a:lstStyle/>
        <a:p>
          <a:pPr>
            <a:defRPr/>
          </a:pPr>
          <a:r>
            <a:rPr lang="en-US" sz="1800">
              <a:solidFill>
                <a:schemeClr val="tx1"/>
              </a:solidFill>
              <a:latin typeface="Segoe UI"/>
              <a:cs typeface="Segoe UI"/>
            </a:rPr>
            <a:t>300+ </a:t>
          </a:r>
          <a:r>
            <a:rPr lang="ru-RU" sz="1800">
              <a:solidFill>
                <a:schemeClr val="tx1"/>
              </a:solidFill>
              <a:latin typeface="Segoe UI"/>
              <a:cs typeface="Segoe UI"/>
            </a:rPr>
            <a:t>программ подготовки</a:t>
          </a:r>
          <a:endParaRPr/>
        </a:p>
      </dgm:t>
    </dgm:pt>
    <dgm:pt modelId="{A4431DA4-7E5A-431B-9A9F-D7A31A734B42}" type="parTrans" cxnId="{0B9EB27B-1656-4881-9BCD-0283DE0D9620}">
      <dgm:prSet/>
      <dgm:spPr bwMode="auto"/>
      <dgm:t>
        <a:bodyPr/>
        <a:lstStyle/>
        <a:p>
          <a:pPr>
            <a:defRPr/>
          </a:pPr>
          <a:endParaRPr lang="ru-RU" sz="1800">
            <a:latin typeface="Segoe UI"/>
            <a:cs typeface="Segoe UI"/>
          </a:endParaRPr>
        </a:p>
      </dgm:t>
    </dgm:pt>
    <dgm:pt modelId="{CDF3A6BE-68CC-4728-9921-8247602C1E54}" type="sibTrans" cxnId="{0B9EB27B-1656-4881-9BCD-0283DE0D9620}">
      <dgm:prSet/>
      <dgm:spPr bwMode="auto"/>
      <dgm:t>
        <a:bodyPr/>
        <a:lstStyle/>
        <a:p>
          <a:pPr>
            <a:defRPr/>
          </a:pPr>
          <a:endParaRPr lang="ru-RU" sz="1800">
            <a:latin typeface="Segoe UI"/>
            <a:cs typeface="Segoe UI"/>
          </a:endParaRPr>
        </a:p>
      </dgm:t>
    </dgm:pt>
    <dgm:pt modelId="{103E41C4-BE4C-4EEA-9769-D8BB1D32497B}">
      <dgm:prSet phldrT="" custT="1"/>
      <dgm:spPr bwMode="auto">
        <a:solidFill>
          <a:schemeClr val="bg1">
            <a:alpha val="61175"/>
          </a:schemeClr>
        </a:solidFill>
        <a:ln>
          <a:solidFill>
            <a:schemeClr val="bg1">
              <a:lumMod val="50000"/>
              <a:alpha val="80000"/>
            </a:schemeClr>
          </a:solidFill>
          <a:round/>
        </a:ln>
      </dgm:spPr>
      <dgm:t>
        <a:bodyPr/>
        <a:lstStyle/>
        <a:p>
          <a:pPr>
            <a:defRPr/>
          </a:pPr>
          <a:r>
            <a:rPr lang="ru-RU" sz="1800">
              <a:solidFill>
                <a:schemeClr val="tx1"/>
              </a:solidFill>
              <a:latin typeface="Segoe UI"/>
              <a:cs typeface="Segoe UI"/>
            </a:rPr>
            <a:t>50+</a:t>
          </a:r>
          <a:r>
            <a:rPr lang="en-US" sz="1800">
              <a:solidFill>
                <a:schemeClr val="tx1"/>
              </a:solidFill>
              <a:latin typeface="Segoe UI"/>
              <a:cs typeface="Segoe UI"/>
            </a:rPr>
            <a:t> </a:t>
          </a:r>
          <a:r>
            <a:rPr lang="ru-RU" sz="1800">
              <a:solidFill>
                <a:schemeClr val="tx1"/>
              </a:solidFill>
              <a:latin typeface="Segoe UI"/>
              <a:cs typeface="Segoe UI"/>
            </a:rPr>
            <a:t>направлений</a:t>
          </a:r>
          <a:endParaRPr/>
        </a:p>
      </dgm:t>
    </dgm:pt>
    <dgm:pt modelId="{C760AB2F-DB3B-44CC-9DA5-85E96703C428}" type="parTrans" cxnId="{97858E0C-D691-478F-AB13-550A78A49B6E}">
      <dgm:prSet/>
      <dgm:spPr bwMode="auto"/>
      <dgm:t>
        <a:bodyPr/>
        <a:lstStyle/>
        <a:p>
          <a:pPr>
            <a:defRPr/>
          </a:pPr>
          <a:endParaRPr lang="ru-RU" sz="1800">
            <a:latin typeface="Segoe UI"/>
            <a:cs typeface="Segoe UI"/>
          </a:endParaRPr>
        </a:p>
      </dgm:t>
    </dgm:pt>
    <dgm:pt modelId="{D2D65313-D525-47D8-967D-439BF039E36F}" type="sibTrans" cxnId="{97858E0C-D691-478F-AB13-550A78A49B6E}">
      <dgm:prSet/>
      <dgm:spPr bwMode="auto"/>
      <dgm:t>
        <a:bodyPr/>
        <a:lstStyle/>
        <a:p>
          <a:pPr>
            <a:defRPr/>
          </a:pPr>
          <a:endParaRPr lang="ru-RU" sz="1800">
            <a:latin typeface="Segoe UI"/>
            <a:cs typeface="Segoe UI"/>
          </a:endParaRPr>
        </a:p>
      </dgm:t>
    </dgm:pt>
    <dgm:pt modelId="{ADB5F422-C0BC-4FFA-B4D5-343388B5E1B7}">
      <dgm:prSet phldrT="" custT="1"/>
      <dgm:spPr bwMode="auto">
        <a:solidFill>
          <a:schemeClr val="bg1">
            <a:alpha val="61175"/>
          </a:schemeClr>
        </a:solidFill>
        <a:ln>
          <a:solidFill>
            <a:schemeClr val="bg1">
              <a:lumMod val="50000"/>
              <a:alpha val="80000"/>
            </a:schemeClr>
          </a:solidFill>
        </a:ln>
      </dgm:spPr>
      <dgm:t>
        <a:bodyPr/>
        <a:lstStyle/>
        <a:p>
          <a:pPr>
            <a:defRPr/>
          </a:pPr>
          <a:r>
            <a:rPr lang="en-US" sz="1800">
              <a:solidFill>
                <a:schemeClr val="tx1"/>
              </a:solidFill>
              <a:latin typeface="Segoe UI"/>
              <a:cs typeface="Segoe UI"/>
            </a:rPr>
            <a:t>1 000+ </a:t>
          </a:r>
          <a:r>
            <a:rPr lang="ru-RU" sz="1800">
              <a:solidFill>
                <a:schemeClr val="tx1"/>
              </a:solidFill>
              <a:latin typeface="Segoe UI"/>
              <a:cs typeface="Segoe UI"/>
            </a:rPr>
            <a:t>преподавателей</a:t>
          </a:r>
          <a:r>
            <a:rPr lang="en-US" sz="1800">
              <a:solidFill>
                <a:schemeClr val="tx1"/>
              </a:solidFill>
              <a:latin typeface="Segoe UI"/>
              <a:cs typeface="Segoe UI"/>
            </a:rPr>
            <a:t>​</a:t>
          </a:r>
          <a:endParaRPr lang="ru-RU" sz="1800">
            <a:solidFill>
              <a:schemeClr val="tx1"/>
            </a:solidFill>
            <a:latin typeface="Segoe UI"/>
            <a:cs typeface="Segoe UI"/>
          </a:endParaRPr>
        </a:p>
      </dgm:t>
    </dgm:pt>
    <dgm:pt modelId="{C6B7820C-AC26-4D91-9E66-5008BE719EE4}" type="parTrans" cxnId="{5429FC73-D3E8-4935-8B0E-F16608034ABE}">
      <dgm:prSet/>
      <dgm:spPr bwMode="auto"/>
      <dgm:t>
        <a:bodyPr/>
        <a:lstStyle/>
        <a:p>
          <a:pPr>
            <a:defRPr/>
          </a:pPr>
          <a:endParaRPr lang="ru-RU" sz="1800">
            <a:latin typeface="Segoe UI"/>
            <a:cs typeface="Segoe UI"/>
          </a:endParaRPr>
        </a:p>
      </dgm:t>
    </dgm:pt>
    <dgm:pt modelId="{258E5F28-85BE-433B-AC67-22029C8E9DB3}" type="sibTrans" cxnId="{5429FC73-D3E8-4935-8B0E-F16608034ABE}">
      <dgm:prSet/>
      <dgm:spPr bwMode="auto"/>
      <dgm:t>
        <a:bodyPr/>
        <a:lstStyle/>
        <a:p>
          <a:pPr>
            <a:defRPr/>
          </a:pPr>
          <a:endParaRPr lang="ru-RU" sz="1800">
            <a:latin typeface="Segoe UI"/>
            <a:cs typeface="Segoe UI"/>
          </a:endParaRPr>
        </a:p>
      </dgm:t>
    </dgm:pt>
    <dgm:pt modelId="{DAA41237-AD6E-4B0C-BEC1-E12E3E77AF98}">
      <dgm:prSet phldrT="" custT="1"/>
      <dgm:spPr bwMode="auto">
        <a:solidFill>
          <a:schemeClr val="bg1">
            <a:alpha val="61175"/>
          </a:schemeClr>
        </a:solidFill>
        <a:ln>
          <a:solidFill>
            <a:schemeClr val="bg1">
              <a:lumMod val="50000"/>
              <a:alpha val="80000"/>
            </a:schemeClr>
          </a:solidFill>
        </a:ln>
      </dgm:spPr>
      <dgm:t>
        <a:bodyPr/>
        <a:lstStyle/>
        <a:p>
          <a:pPr>
            <a:defRPr/>
          </a:pPr>
          <a:r>
            <a:rPr lang="en-US" sz="1800">
              <a:solidFill>
                <a:schemeClr val="tx1"/>
              </a:solidFill>
              <a:latin typeface="Segoe UI"/>
              <a:cs typeface="Segoe UI"/>
            </a:rPr>
            <a:t>30 000+</a:t>
          </a:r>
          <a:r>
            <a:rPr lang="ru-RU" sz="1800">
              <a:solidFill>
                <a:schemeClr val="tx1"/>
              </a:solidFill>
              <a:latin typeface="Segoe UI"/>
              <a:cs typeface="Segoe UI"/>
            </a:rPr>
            <a:t> российских студентов и аспирантов</a:t>
          </a:r>
          <a:endParaRPr/>
        </a:p>
      </dgm:t>
    </dgm:pt>
    <dgm:pt modelId="{D12D2EBE-D765-4146-AFC8-B5F2F68BDC71}" type="parTrans" cxnId="{B15595FA-83F9-4696-85D7-1FA699AEEA1F}">
      <dgm:prSet/>
      <dgm:spPr bwMode="auto"/>
      <dgm:t>
        <a:bodyPr/>
        <a:lstStyle/>
        <a:p>
          <a:pPr>
            <a:defRPr/>
          </a:pPr>
          <a:endParaRPr lang="ru-RU" sz="1800">
            <a:latin typeface="Segoe UI"/>
            <a:cs typeface="Segoe UI"/>
          </a:endParaRPr>
        </a:p>
      </dgm:t>
    </dgm:pt>
    <dgm:pt modelId="{F76FCF6D-11D6-4749-8D3E-A321EE3B8A55}" type="sibTrans" cxnId="{B15595FA-83F9-4696-85D7-1FA699AEEA1F}">
      <dgm:prSet/>
      <dgm:spPr bwMode="auto"/>
      <dgm:t>
        <a:bodyPr/>
        <a:lstStyle/>
        <a:p>
          <a:pPr>
            <a:defRPr/>
          </a:pPr>
          <a:endParaRPr lang="ru-RU" sz="1800">
            <a:latin typeface="Segoe UI"/>
            <a:cs typeface="Segoe UI"/>
          </a:endParaRPr>
        </a:p>
      </dgm:t>
    </dgm:pt>
    <dgm:pt modelId="{A711ADFB-7025-45FB-90C7-5AC883809EE0}">
      <dgm:prSet phldrT="" custT="1"/>
      <dgm:spPr bwMode="auto">
        <a:solidFill>
          <a:schemeClr val="bg1">
            <a:alpha val="61175"/>
          </a:schemeClr>
        </a:solidFill>
        <a:ln>
          <a:solidFill>
            <a:schemeClr val="bg1">
              <a:lumMod val="50000"/>
              <a:alpha val="80000"/>
            </a:schemeClr>
          </a:solidFill>
        </a:ln>
      </dgm:spPr>
      <dgm:t>
        <a:bodyPr/>
        <a:lstStyle/>
        <a:p>
          <a:pPr>
            <a:defRPr/>
          </a:pPr>
          <a:r>
            <a:rPr lang="en-US" sz="1800">
              <a:solidFill>
                <a:schemeClr val="tx1"/>
              </a:solidFill>
              <a:latin typeface="Segoe UI"/>
              <a:cs typeface="Segoe UI"/>
            </a:rPr>
            <a:t>500+ </a:t>
          </a:r>
          <a:r>
            <a:rPr lang="ru-RU" sz="1800">
              <a:solidFill>
                <a:schemeClr val="tx1"/>
              </a:solidFill>
              <a:latin typeface="Segoe UI"/>
              <a:cs typeface="Segoe UI"/>
            </a:rPr>
            <a:t>иностранных студентов</a:t>
          </a:r>
          <a:r>
            <a:rPr lang="en-US" sz="1800">
              <a:solidFill>
                <a:schemeClr val="tx1"/>
              </a:solidFill>
              <a:latin typeface="Segoe UI"/>
              <a:cs typeface="Segoe UI"/>
            </a:rPr>
            <a:t>​</a:t>
          </a:r>
          <a:endParaRPr lang="ru-RU" sz="1800">
            <a:solidFill>
              <a:schemeClr val="tx1"/>
            </a:solidFill>
            <a:latin typeface="Segoe UI"/>
            <a:cs typeface="Segoe UI"/>
          </a:endParaRPr>
        </a:p>
      </dgm:t>
    </dgm:pt>
    <dgm:pt modelId="{E0231296-956F-44D4-A3E2-2B05EC13C294}" type="parTrans" cxnId="{5B2C6244-C094-4AC1-92EA-921B51FD323B}">
      <dgm:prSet/>
      <dgm:spPr bwMode="auto"/>
      <dgm:t>
        <a:bodyPr/>
        <a:lstStyle/>
        <a:p>
          <a:pPr>
            <a:defRPr/>
          </a:pPr>
          <a:endParaRPr lang="ru-RU" sz="1800">
            <a:latin typeface="Segoe UI"/>
            <a:cs typeface="Segoe UI"/>
          </a:endParaRPr>
        </a:p>
      </dgm:t>
    </dgm:pt>
    <dgm:pt modelId="{C4080BF9-B0FD-4ED5-92B0-F51810F0C473}" type="sibTrans" cxnId="{5B2C6244-C094-4AC1-92EA-921B51FD323B}">
      <dgm:prSet/>
      <dgm:spPr bwMode="auto"/>
      <dgm:t>
        <a:bodyPr/>
        <a:lstStyle/>
        <a:p>
          <a:pPr>
            <a:defRPr/>
          </a:pPr>
          <a:endParaRPr lang="ru-RU" sz="1800">
            <a:latin typeface="Segoe UI"/>
            <a:cs typeface="Segoe UI"/>
          </a:endParaRPr>
        </a:p>
      </dgm:t>
    </dgm:pt>
    <dgm:pt modelId="{C66E9054-E57B-46D3-82BE-7730DCB8C5C7}">
      <dgm:prSet phldrT="" custT="1"/>
      <dgm:spPr bwMode="auto">
        <a:solidFill>
          <a:schemeClr val="bg1">
            <a:alpha val="61175"/>
          </a:schemeClr>
        </a:solidFill>
        <a:ln>
          <a:solidFill>
            <a:schemeClr val="bg1">
              <a:lumMod val="50000"/>
              <a:alpha val="80000"/>
            </a:schemeClr>
          </a:solidFill>
        </a:ln>
      </dgm:spPr>
      <dgm:t>
        <a:bodyPr/>
        <a:lstStyle/>
        <a:p>
          <a:pPr>
            <a:defRPr/>
          </a:pPr>
          <a:r>
            <a:rPr lang="ru-RU" sz="1800">
              <a:solidFill>
                <a:schemeClr val="tx1"/>
              </a:solidFill>
              <a:latin typeface="Segoe UI"/>
              <a:cs typeface="Segoe UI"/>
            </a:rPr>
            <a:t>55 000+ слушателей</a:t>
          </a:r>
          <a:endParaRPr/>
        </a:p>
      </dgm:t>
    </dgm:pt>
    <dgm:pt modelId="{89636D91-2367-4A6C-B714-8EE4D4B811D7}" type="parTrans" cxnId="{7CBDCE48-5793-4768-83F2-43F5A2A49573}">
      <dgm:prSet/>
      <dgm:spPr bwMode="auto"/>
      <dgm:t>
        <a:bodyPr/>
        <a:lstStyle/>
        <a:p>
          <a:pPr>
            <a:defRPr/>
          </a:pPr>
          <a:endParaRPr lang="ru-RU" sz="1800">
            <a:latin typeface="Segoe UI"/>
            <a:cs typeface="Segoe UI"/>
          </a:endParaRPr>
        </a:p>
      </dgm:t>
    </dgm:pt>
    <dgm:pt modelId="{E9B309E8-A47C-4446-B0A1-8F6F0420DBA7}" type="sibTrans" cxnId="{7CBDCE48-5793-4768-83F2-43F5A2A49573}">
      <dgm:prSet/>
      <dgm:spPr bwMode="auto"/>
      <dgm:t>
        <a:bodyPr/>
        <a:lstStyle/>
        <a:p>
          <a:pPr>
            <a:defRPr/>
          </a:pPr>
          <a:endParaRPr lang="ru-RU" sz="1800">
            <a:latin typeface="Segoe UI"/>
            <a:cs typeface="Segoe UI"/>
          </a:endParaRPr>
        </a:p>
      </dgm:t>
    </dgm:pt>
    <dgm:pt modelId="{6C108831-F87A-403D-99C0-F6CCE1FBB534}">
      <dgm:prSet phldrT="" custT="1"/>
      <dgm:spPr bwMode="auto">
        <a:solidFill>
          <a:schemeClr val="bg1">
            <a:alpha val="61175"/>
          </a:schemeClr>
        </a:solidFill>
        <a:ln>
          <a:solidFill>
            <a:schemeClr val="bg1">
              <a:lumMod val="50000"/>
              <a:alpha val="80000"/>
            </a:schemeClr>
          </a:solidFill>
        </a:ln>
      </dgm:spPr>
      <dgm:t>
        <a:bodyPr/>
        <a:lstStyle/>
        <a:p>
          <a:pPr>
            <a:defRPr/>
          </a:pPr>
          <a:r>
            <a:rPr lang="en-US" sz="1800">
              <a:solidFill>
                <a:schemeClr val="tx1"/>
              </a:solidFill>
              <a:latin typeface="Segoe UI"/>
              <a:cs typeface="Segoe UI"/>
            </a:rPr>
            <a:t>100+ </a:t>
          </a:r>
          <a:r>
            <a:rPr lang="ru-RU" sz="1800">
              <a:solidFill>
                <a:schemeClr val="tx1"/>
              </a:solidFill>
              <a:latin typeface="Segoe UI"/>
              <a:cs typeface="Segoe UI"/>
            </a:rPr>
            <a:t>соглашений о сотрудничестве</a:t>
          </a:r>
          <a:endParaRPr/>
        </a:p>
      </dgm:t>
    </dgm:pt>
    <dgm:pt modelId="{E851C32B-AA08-42E1-A074-082A361CFD47}" type="parTrans" cxnId="{AEA3DB7B-A6DD-4020-98C6-36225DD43930}">
      <dgm:prSet/>
      <dgm:spPr bwMode="auto"/>
      <dgm:t>
        <a:bodyPr/>
        <a:lstStyle/>
        <a:p>
          <a:pPr>
            <a:defRPr/>
          </a:pPr>
          <a:endParaRPr lang="ru-RU" sz="1800">
            <a:latin typeface="Segoe UI"/>
            <a:cs typeface="Segoe UI"/>
          </a:endParaRPr>
        </a:p>
      </dgm:t>
    </dgm:pt>
    <dgm:pt modelId="{15144D19-779D-4CB9-A962-05F0C79EBE40}" type="sibTrans" cxnId="{AEA3DB7B-A6DD-4020-98C6-36225DD43930}">
      <dgm:prSet/>
      <dgm:spPr bwMode="auto"/>
      <dgm:t>
        <a:bodyPr/>
        <a:lstStyle/>
        <a:p>
          <a:pPr>
            <a:defRPr/>
          </a:pPr>
          <a:endParaRPr lang="ru-RU" sz="1800">
            <a:latin typeface="Segoe UI"/>
            <a:cs typeface="Segoe UI"/>
          </a:endParaRPr>
        </a:p>
      </dgm:t>
    </dgm:pt>
    <dgm:pt modelId="{EF02232C-9190-49F8-A011-D52878DE9276}" type="pres">
      <dgm:prSet presAssocID="{C52A287A-6E3A-4853-97AE-F3FF1319619D}" presName="linearFlow" presStyleCnt="0">
        <dgm:presLayoutVars>
          <dgm:dir/>
          <dgm:resizeHandles val="exact"/>
        </dgm:presLayoutVars>
      </dgm:prSet>
      <dgm:spPr bwMode="auto"/>
      <dgm:t>
        <a:bodyPr/>
        <a:lstStyle/>
        <a:p>
          <a:endParaRPr lang="ru-RU"/>
        </a:p>
      </dgm:t>
    </dgm:pt>
    <dgm:pt modelId="{F4E21BC1-C13F-4D1A-9D8E-8B4F971030CD}" type="pres">
      <dgm:prSet presAssocID="{DD6BC83F-EEED-4274-8427-9B92C45B176B}" presName="composite" presStyleCnt="0"/>
      <dgm:spPr bwMode="auto"/>
    </dgm:pt>
    <dgm:pt modelId="{DC7BB52A-004D-4CCC-A7A3-4001202BD745}" type="pres">
      <dgm:prSet presAssocID="{DD6BC83F-EEED-4274-8427-9B92C45B176B}" presName="imgShp" presStyleLbl="fgImgPlace1" presStyleIdx="0" presStyleCnt="8"/>
      <dgm:spPr bwMode="auto">
        <a:blipFill>
          <a:blip xmlns:r="http://schemas.openxmlformats.org/officeDocument/2006/relationships" r:embed="rId1"/>
          <a:stretch/>
        </a:blipFill>
      </dgm:spPr>
    </dgm:pt>
    <dgm:pt modelId="{8516EB05-7DBA-4CA8-AF10-D52B0BCCBF12}" type="pres">
      <dgm:prSet presAssocID="{DD6BC83F-EEED-4274-8427-9B92C45B176B}" presName="txShp" presStyleLbl="node1" presStyleIdx="0" presStyleCnt="8">
        <dgm:presLayoutVars>
          <dgm:bulletEnabled val="1"/>
        </dgm:presLayoutVars>
      </dgm:prSet>
      <dgm:spPr bwMode="auto"/>
      <dgm:t>
        <a:bodyPr/>
        <a:lstStyle/>
        <a:p>
          <a:endParaRPr lang="ru-RU"/>
        </a:p>
      </dgm:t>
    </dgm:pt>
    <dgm:pt modelId="{014B42BA-5F00-4653-8E20-975F3E49F910}" type="pres">
      <dgm:prSet presAssocID="{6B0F9377-46ED-4897-962A-30A4E144D7A8}" presName="spacing" presStyleCnt="0"/>
      <dgm:spPr bwMode="auto"/>
    </dgm:pt>
    <dgm:pt modelId="{EC822531-CA81-463F-B0F9-281D67CD9617}" type="pres">
      <dgm:prSet presAssocID="{ED3858FD-0335-4C93-9934-4421B4F2220E}" presName="composite" presStyleCnt="0"/>
      <dgm:spPr bwMode="auto"/>
    </dgm:pt>
    <dgm:pt modelId="{9968C73B-F026-42CB-844D-A6C1565A3E8E}" type="pres">
      <dgm:prSet presAssocID="{ED3858FD-0335-4C93-9934-4421B4F2220E}" presName="imgShp" presStyleLbl="fgImgPlace1" presStyleIdx="1" presStyleCnt="8"/>
      <dgm:spPr bwMode="auto">
        <a:blipFill>
          <a:blip xmlns:r="http://schemas.openxmlformats.org/officeDocument/2006/relationships" r:embed="rId2"/>
          <a:stretch/>
        </a:blipFill>
      </dgm:spPr>
    </dgm:pt>
    <dgm:pt modelId="{BD47CC07-281C-4F3F-AB45-F2A77796ED21}" type="pres">
      <dgm:prSet presAssocID="{ED3858FD-0335-4C93-9934-4421B4F2220E}" presName="txShp" presStyleLbl="node1" presStyleIdx="1" presStyleCnt="8">
        <dgm:presLayoutVars>
          <dgm:bulletEnabled val="1"/>
        </dgm:presLayoutVars>
      </dgm:prSet>
      <dgm:spPr bwMode="auto"/>
      <dgm:t>
        <a:bodyPr/>
        <a:lstStyle/>
        <a:p>
          <a:endParaRPr lang="ru-RU"/>
        </a:p>
      </dgm:t>
    </dgm:pt>
    <dgm:pt modelId="{4023D9AF-6F84-4AC3-8842-44D94C590384}" type="pres">
      <dgm:prSet presAssocID="{CDF3A6BE-68CC-4728-9921-8247602C1E54}" presName="spacing" presStyleCnt="0"/>
      <dgm:spPr bwMode="auto"/>
    </dgm:pt>
    <dgm:pt modelId="{339AB404-6719-466C-A5A9-388EC872AD31}" type="pres">
      <dgm:prSet presAssocID="{103E41C4-BE4C-4EEA-9769-D8BB1D32497B}" presName="composite" presStyleCnt="0"/>
      <dgm:spPr bwMode="auto"/>
    </dgm:pt>
    <dgm:pt modelId="{402EFD98-52A4-4655-9DD6-37A4901F0FEC}" type="pres">
      <dgm:prSet presAssocID="{103E41C4-BE4C-4EEA-9769-D8BB1D32497B}" presName="imgShp" presStyleLbl="fgImgPlace1" presStyleIdx="2" presStyleCnt="8"/>
      <dgm:spPr bwMode="auto">
        <a:blipFill>
          <a:blip xmlns:r="http://schemas.openxmlformats.org/officeDocument/2006/relationships" r:embed="rId3"/>
          <a:stretch/>
        </a:blipFill>
      </dgm:spPr>
    </dgm:pt>
    <dgm:pt modelId="{F97BB537-88CD-4731-AF11-34342BF765CC}" type="pres">
      <dgm:prSet presAssocID="{103E41C4-BE4C-4EEA-9769-D8BB1D32497B}" presName="txShp" presStyleLbl="node1" presStyleIdx="2" presStyleCnt="8">
        <dgm:presLayoutVars>
          <dgm:bulletEnabled val="1"/>
        </dgm:presLayoutVars>
      </dgm:prSet>
      <dgm:spPr bwMode="auto"/>
      <dgm:t>
        <a:bodyPr/>
        <a:lstStyle/>
        <a:p>
          <a:endParaRPr lang="ru-RU"/>
        </a:p>
      </dgm:t>
    </dgm:pt>
    <dgm:pt modelId="{89D32CCE-CE33-4A4E-9553-272A50BE2453}" type="pres">
      <dgm:prSet presAssocID="{D2D65313-D525-47D8-967D-439BF039E36F}" presName="spacing" presStyleCnt="0"/>
      <dgm:spPr bwMode="auto"/>
    </dgm:pt>
    <dgm:pt modelId="{039CF522-72E7-4DA1-A559-D6D19CAD9D88}" type="pres">
      <dgm:prSet presAssocID="{ADB5F422-C0BC-4FFA-B4D5-343388B5E1B7}" presName="composite" presStyleCnt="0"/>
      <dgm:spPr bwMode="auto"/>
    </dgm:pt>
    <dgm:pt modelId="{D1A9B309-4205-43CA-8584-9900A7E8FD10}" type="pres">
      <dgm:prSet presAssocID="{ADB5F422-C0BC-4FFA-B4D5-343388B5E1B7}" presName="imgShp" presStyleLbl="fgImgPlace1" presStyleIdx="3" presStyleCnt="8"/>
      <dgm:spPr bwMode="auto">
        <a:blipFill>
          <a:blip xmlns:r="http://schemas.openxmlformats.org/officeDocument/2006/relationships" r:embed="rId4"/>
          <a:stretch/>
        </a:blipFill>
      </dgm:spPr>
    </dgm:pt>
    <dgm:pt modelId="{9820AB35-98A7-4975-ABC2-EE9DF9A91D61}" type="pres">
      <dgm:prSet presAssocID="{ADB5F422-C0BC-4FFA-B4D5-343388B5E1B7}" presName="txShp" presStyleLbl="node1" presStyleIdx="3" presStyleCnt="8">
        <dgm:presLayoutVars>
          <dgm:bulletEnabled val="1"/>
        </dgm:presLayoutVars>
      </dgm:prSet>
      <dgm:spPr bwMode="auto"/>
      <dgm:t>
        <a:bodyPr/>
        <a:lstStyle/>
        <a:p>
          <a:endParaRPr lang="ru-RU"/>
        </a:p>
      </dgm:t>
    </dgm:pt>
    <dgm:pt modelId="{8410DF0F-F016-4D44-B73F-1400B8CF7F17}" type="pres">
      <dgm:prSet presAssocID="{258E5F28-85BE-433B-AC67-22029C8E9DB3}" presName="spacing" presStyleCnt="0"/>
      <dgm:spPr bwMode="auto"/>
    </dgm:pt>
    <dgm:pt modelId="{C21D9D37-EF31-4D9E-BF5E-B3EE06411C23}" type="pres">
      <dgm:prSet presAssocID="{DAA41237-AD6E-4B0C-BEC1-E12E3E77AF98}" presName="composite" presStyleCnt="0"/>
      <dgm:spPr bwMode="auto"/>
    </dgm:pt>
    <dgm:pt modelId="{2103B9D0-719B-4C00-A4D1-18332CED7C1D}" type="pres">
      <dgm:prSet presAssocID="{DAA41237-AD6E-4B0C-BEC1-E12E3E77AF98}" presName="imgShp" presStyleLbl="fgImgPlace1" presStyleIdx="4" presStyleCnt="8"/>
      <dgm:spPr bwMode="auto">
        <a:blipFill>
          <a:blip xmlns:r="http://schemas.openxmlformats.org/officeDocument/2006/relationships" r:embed="rId5"/>
          <a:stretch/>
        </a:blipFill>
      </dgm:spPr>
    </dgm:pt>
    <dgm:pt modelId="{AB7B376B-18CC-4B60-98F0-1B03330E4BFE}" type="pres">
      <dgm:prSet presAssocID="{DAA41237-AD6E-4B0C-BEC1-E12E3E77AF98}" presName="txShp" presStyleLbl="node1" presStyleIdx="4" presStyleCnt="8">
        <dgm:presLayoutVars>
          <dgm:bulletEnabled val="1"/>
        </dgm:presLayoutVars>
      </dgm:prSet>
      <dgm:spPr bwMode="auto"/>
      <dgm:t>
        <a:bodyPr/>
        <a:lstStyle/>
        <a:p>
          <a:endParaRPr lang="ru-RU"/>
        </a:p>
      </dgm:t>
    </dgm:pt>
    <dgm:pt modelId="{79FED189-7A3A-4E53-8431-75DA00F050A8}" type="pres">
      <dgm:prSet presAssocID="{F76FCF6D-11D6-4749-8D3E-A321EE3B8A55}" presName="spacing" presStyleCnt="0"/>
      <dgm:spPr bwMode="auto"/>
    </dgm:pt>
    <dgm:pt modelId="{A65C9A11-34F4-4503-844F-36CC4A92CFE0}" type="pres">
      <dgm:prSet presAssocID="{A711ADFB-7025-45FB-90C7-5AC883809EE0}" presName="composite" presStyleCnt="0"/>
      <dgm:spPr bwMode="auto"/>
    </dgm:pt>
    <dgm:pt modelId="{60B7F889-69FA-4833-8BEC-22DE3A8AA962}" type="pres">
      <dgm:prSet presAssocID="{A711ADFB-7025-45FB-90C7-5AC883809EE0}" presName="imgShp" presStyleLbl="fgImgPlace1" presStyleIdx="5" presStyleCnt="8"/>
      <dgm:spPr bwMode="auto">
        <a:blipFill>
          <a:blip xmlns:r="http://schemas.openxmlformats.org/officeDocument/2006/relationships" r:embed="rId6"/>
          <a:stretch/>
        </a:blipFill>
      </dgm:spPr>
    </dgm:pt>
    <dgm:pt modelId="{2B7E3BAF-0FDC-4A10-9AAD-221C3894E805}" type="pres">
      <dgm:prSet presAssocID="{A711ADFB-7025-45FB-90C7-5AC883809EE0}" presName="txShp" presStyleLbl="node1" presStyleIdx="5" presStyleCnt="8">
        <dgm:presLayoutVars>
          <dgm:bulletEnabled val="1"/>
        </dgm:presLayoutVars>
      </dgm:prSet>
      <dgm:spPr bwMode="auto"/>
      <dgm:t>
        <a:bodyPr/>
        <a:lstStyle/>
        <a:p>
          <a:endParaRPr lang="ru-RU"/>
        </a:p>
      </dgm:t>
    </dgm:pt>
    <dgm:pt modelId="{D9D83AE0-8D2B-4572-A87F-D45551ACCEC4}" type="pres">
      <dgm:prSet presAssocID="{C4080BF9-B0FD-4ED5-92B0-F51810F0C473}" presName="spacing" presStyleCnt="0"/>
      <dgm:spPr bwMode="auto"/>
    </dgm:pt>
    <dgm:pt modelId="{728C4177-363A-4D8F-8D22-544CBBB95898}" type="pres">
      <dgm:prSet presAssocID="{C66E9054-E57B-46D3-82BE-7730DCB8C5C7}" presName="composite" presStyleCnt="0"/>
      <dgm:spPr bwMode="auto"/>
    </dgm:pt>
    <dgm:pt modelId="{4532F91A-F716-41CF-A7F5-3EFC9FEB1AB7}" type="pres">
      <dgm:prSet presAssocID="{C66E9054-E57B-46D3-82BE-7730DCB8C5C7}" presName="imgShp" presStyleLbl="fgImgPlace1" presStyleIdx="6" presStyleCnt="8"/>
      <dgm:spPr bwMode="auto">
        <a:blipFill>
          <a:blip xmlns:r="http://schemas.openxmlformats.org/officeDocument/2006/relationships" r:embed="rId7"/>
          <a:stretch/>
        </a:blipFill>
      </dgm:spPr>
    </dgm:pt>
    <dgm:pt modelId="{BA2FD0A9-55AA-4286-990E-01537F8A2233}" type="pres">
      <dgm:prSet presAssocID="{C66E9054-E57B-46D3-82BE-7730DCB8C5C7}" presName="txShp" presStyleLbl="node1" presStyleIdx="6" presStyleCnt="8" custLinFactNeighborX="-203" custLinFactNeighborY="-1736">
        <dgm:presLayoutVars>
          <dgm:bulletEnabled val="1"/>
        </dgm:presLayoutVars>
      </dgm:prSet>
      <dgm:spPr bwMode="auto"/>
      <dgm:t>
        <a:bodyPr/>
        <a:lstStyle/>
        <a:p>
          <a:endParaRPr lang="ru-RU"/>
        </a:p>
      </dgm:t>
    </dgm:pt>
    <dgm:pt modelId="{6E381360-827E-4ECF-A99D-BC80721B163F}" type="pres">
      <dgm:prSet presAssocID="{E9B309E8-A47C-4446-B0A1-8F6F0420DBA7}" presName="spacing" presStyleCnt="0"/>
      <dgm:spPr bwMode="auto"/>
    </dgm:pt>
    <dgm:pt modelId="{3157DF77-9966-47BB-94AB-4ECB399FA5C3}" type="pres">
      <dgm:prSet presAssocID="{6C108831-F87A-403D-99C0-F6CCE1FBB534}" presName="composite" presStyleCnt="0"/>
      <dgm:spPr bwMode="auto"/>
    </dgm:pt>
    <dgm:pt modelId="{5E72749A-09E3-4335-950C-F5FF0A166344}" type="pres">
      <dgm:prSet presAssocID="{6C108831-F87A-403D-99C0-F6CCE1FBB534}" presName="imgShp" presStyleLbl="fgImgPlace1" presStyleIdx="7" presStyleCnt="8"/>
      <dgm:spPr bwMode="auto">
        <a:blipFill>
          <a:blip xmlns:r="http://schemas.openxmlformats.org/officeDocument/2006/relationships" r:embed="rId8"/>
          <a:stretch/>
        </a:blipFill>
      </dgm:spPr>
    </dgm:pt>
    <dgm:pt modelId="{04B85343-39AE-4503-A181-4ABF08F09B86}" type="pres">
      <dgm:prSet presAssocID="{6C108831-F87A-403D-99C0-F6CCE1FBB534}" presName="txShp" presStyleLbl="node1" presStyleIdx="7" presStyleCnt="8">
        <dgm:presLayoutVars>
          <dgm:bulletEnabled val="1"/>
        </dgm:presLayoutVars>
      </dgm:prSet>
      <dgm:spPr bwMode="auto"/>
      <dgm:t>
        <a:bodyPr/>
        <a:lstStyle/>
        <a:p>
          <a:endParaRPr lang="ru-RU"/>
        </a:p>
      </dgm:t>
    </dgm:pt>
  </dgm:ptLst>
  <dgm:cxnLst>
    <dgm:cxn modelId="{7CBDCE48-5793-4768-83F2-43F5A2A49573}" srcId="{C52A287A-6E3A-4853-97AE-F3FF1319619D}" destId="{C66E9054-E57B-46D3-82BE-7730DCB8C5C7}" srcOrd="6" destOrd="0" parTransId="{89636D91-2367-4A6C-B714-8EE4D4B811D7}" sibTransId="{E9B309E8-A47C-4446-B0A1-8F6F0420DBA7}"/>
    <dgm:cxn modelId="{DBF36B50-C84C-4B7D-8135-44B9FD9E021D}" srcId="{C52A287A-6E3A-4853-97AE-F3FF1319619D}" destId="{DD6BC83F-EEED-4274-8427-9B92C45B176B}" srcOrd="0" destOrd="0" parTransId="{F3B23B6A-72BA-4E75-BFD9-42CB72FB7AC9}" sibTransId="{6B0F9377-46ED-4897-962A-30A4E144D7A8}"/>
    <dgm:cxn modelId="{97858E0C-D691-478F-AB13-550A78A49B6E}" srcId="{C52A287A-6E3A-4853-97AE-F3FF1319619D}" destId="{103E41C4-BE4C-4EEA-9769-D8BB1D32497B}" srcOrd="2" destOrd="0" parTransId="{C760AB2F-DB3B-44CC-9DA5-85E96703C428}" sibTransId="{D2D65313-D525-47D8-967D-439BF039E36F}"/>
    <dgm:cxn modelId="{74748BA6-4B2C-424E-8953-7B5AEDEE7996}" type="presOf" srcId="{C66E9054-E57B-46D3-82BE-7730DCB8C5C7}" destId="{BA2FD0A9-55AA-4286-990E-01537F8A2233}" srcOrd="0" destOrd="0" presId="urn:microsoft.com/office/officeart/2005/8/layout/vList3"/>
    <dgm:cxn modelId="{0B9EB27B-1656-4881-9BCD-0283DE0D9620}" srcId="{C52A287A-6E3A-4853-97AE-F3FF1319619D}" destId="{ED3858FD-0335-4C93-9934-4421B4F2220E}" srcOrd="1" destOrd="0" parTransId="{A4431DA4-7E5A-431B-9A9F-D7A31A734B42}" sibTransId="{CDF3A6BE-68CC-4728-9921-8247602C1E54}"/>
    <dgm:cxn modelId="{EC458BEB-B766-4AC1-B4E2-5C286E3D9E6C}" type="presOf" srcId="{103E41C4-BE4C-4EEA-9769-D8BB1D32497B}" destId="{F97BB537-88CD-4731-AF11-34342BF765CC}" srcOrd="0" destOrd="0" presId="urn:microsoft.com/office/officeart/2005/8/layout/vList3"/>
    <dgm:cxn modelId="{7B09872E-9D44-4DB1-B005-3980FAB2E334}" type="presOf" srcId="{A711ADFB-7025-45FB-90C7-5AC883809EE0}" destId="{2B7E3BAF-0FDC-4A10-9AAD-221C3894E805}" srcOrd="0" destOrd="0" presId="urn:microsoft.com/office/officeart/2005/8/layout/vList3"/>
    <dgm:cxn modelId="{94D3D75B-0313-4818-B19F-6A6140238704}" type="presOf" srcId="{C52A287A-6E3A-4853-97AE-F3FF1319619D}" destId="{EF02232C-9190-49F8-A011-D52878DE9276}" srcOrd="0" destOrd="0" presId="urn:microsoft.com/office/officeart/2005/8/layout/vList3"/>
    <dgm:cxn modelId="{AEA3DB7B-A6DD-4020-98C6-36225DD43930}" srcId="{C52A287A-6E3A-4853-97AE-F3FF1319619D}" destId="{6C108831-F87A-403D-99C0-F6CCE1FBB534}" srcOrd="7" destOrd="0" parTransId="{E851C32B-AA08-42E1-A074-082A361CFD47}" sibTransId="{15144D19-779D-4CB9-A962-05F0C79EBE40}"/>
    <dgm:cxn modelId="{5026122C-C131-4E11-AA0A-9C3574E5BC65}" type="presOf" srcId="{ED3858FD-0335-4C93-9934-4421B4F2220E}" destId="{BD47CC07-281C-4F3F-AB45-F2A77796ED21}" srcOrd="0" destOrd="0" presId="urn:microsoft.com/office/officeart/2005/8/layout/vList3"/>
    <dgm:cxn modelId="{5B2C6244-C094-4AC1-92EA-921B51FD323B}" srcId="{C52A287A-6E3A-4853-97AE-F3FF1319619D}" destId="{A711ADFB-7025-45FB-90C7-5AC883809EE0}" srcOrd="5" destOrd="0" parTransId="{E0231296-956F-44D4-A3E2-2B05EC13C294}" sibTransId="{C4080BF9-B0FD-4ED5-92B0-F51810F0C473}"/>
    <dgm:cxn modelId="{5429FC73-D3E8-4935-8B0E-F16608034ABE}" srcId="{C52A287A-6E3A-4853-97AE-F3FF1319619D}" destId="{ADB5F422-C0BC-4FFA-B4D5-343388B5E1B7}" srcOrd="3" destOrd="0" parTransId="{C6B7820C-AC26-4D91-9E66-5008BE719EE4}" sibTransId="{258E5F28-85BE-433B-AC67-22029C8E9DB3}"/>
    <dgm:cxn modelId="{67EB49A7-310B-4DF8-A1EA-EA7AF3716E9A}" type="presOf" srcId="{DD6BC83F-EEED-4274-8427-9B92C45B176B}" destId="{8516EB05-7DBA-4CA8-AF10-D52B0BCCBF12}" srcOrd="0" destOrd="0" presId="urn:microsoft.com/office/officeart/2005/8/layout/vList3"/>
    <dgm:cxn modelId="{11A83AC2-93C2-431B-B7BC-E0B0D6D2D608}" type="presOf" srcId="{ADB5F422-C0BC-4FFA-B4D5-343388B5E1B7}" destId="{9820AB35-98A7-4975-ABC2-EE9DF9A91D61}" srcOrd="0" destOrd="0" presId="urn:microsoft.com/office/officeart/2005/8/layout/vList3"/>
    <dgm:cxn modelId="{7B568F51-CBB0-4480-A7E0-B2DD4120EDFA}" type="presOf" srcId="{6C108831-F87A-403D-99C0-F6CCE1FBB534}" destId="{04B85343-39AE-4503-A181-4ABF08F09B86}" srcOrd="0" destOrd="0" presId="urn:microsoft.com/office/officeart/2005/8/layout/vList3"/>
    <dgm:cxn modelId="{4CAFD491-0C6C-4931-A62C-3B5E3B474288}" type="presOf" srcId="{DAA41237-AD6E-4B0C-BEC1-E12E3E77AF98}" destId="{AB7B376B-18CC-4B60-98F0-1B03330E4BFE}" srcOrd="0" destOrd="0" presId="urn:microsoft.com/office/officeart/2005/8/layout/vList3"/>
    <dgm:cxn modelId="{B15595FA-83F9-4696-85D7-1FA699AEEA1F}" srcId="{C52A287A-6E3A-4853-97AE-F3FF1319619D}" destId="{DAA41237-AD6E-4B0C-BEC1-E12E3E77AF98}" srcOrd="4" destOrd="0" parTransId="{D12D2EBE-D765-4146-AFC8-B5F2F68BDC71}" sibTransId="{F76FCF6D-11D6-4749-8D3E-A321EE3B8A55}"/>
    <dgm:cxn modelId="{2C5AB297-0FA2-4D57-8E1F-470F82185841}" type="presParOf" srcId="{EF02232C-9190-49F8-A011-D52878DE9276}" destId="{F4E21BC1-C13F-4D1A-9D8E-8B4F971030CD}" srcOrd="0" destOrd="0" presId="urn:microsoft.com/office/officeart/2005/8/layout/vList3"/>
    <dgm:cxn modelId="{CA30FE9C-BF37-46C8-A5BC-4D2EFC30E3DA}" type="presParOf" srcId="{F4E21BC1-C13F-4D1A-9D8E-8B4F971030CD}" destId="{DC7BB52A-004D-4CCC-A7A3-4001202BD745}" srcOrd="0" destOrd="0" presId="urn:microsoft.com/office/officeart/2005/8/layout/vList3"/>
    <dgm:cxn modelId="{AE0AF430-ED51-4AB4-831F-933410BDDEB8}" type="presParOf" srcId="{F4E21BC1-C13F-4D1A-9D8E-8B4F971030CD}" destId="{8516EB05-7DBA-4CA8-AF10-D52B0BCCBF12}" srcOrd="1" destOrd="0" presId="urn:microsoft.com/office/officeart/2005/8/layout/vList3"/>
    <dgm:cxn modelId="{B8582E6F-33D3-4DB6-8FEC-0C125B8C576B}" type="presParOf" srcId="{EF02232C-9190-49F8-A011-D52878DE9276}" destId="{014B42BA-5F00-4653-8E20-975F3E49F910}" srcOrd="1" destOrd="0" presId="urn:microsoft.com/office/officeart/2005/8/layout/vList3"/>
    <dgm:cxn modelId="{A1D5FFBD-3EE8-4DC6-A2C2-E802194523AB}" type="presParOf" srcId="{EF02232C-9190-49F8-A011-D52878DE9276}" destId="{EC822531-CA81-463F-B0F9-281D67CD9617}" srcOrd="2" destOrd="0" presId="urn:microsoft.com/office/officeart/2005/8/layout/vList3"/>
    <dgm:cxn modelId="{BD86EA7D-E2A1-4698-8EB7-3661E2FE4EBA}" type="presParOf" srcId="{EC822531-CA81-463F-B0F9-281D67CD9617}" destId="{9968C73B-F026-42CB-844D-A6C1565A3E8E}" srcOrd="0" destOrd="0" presId="urn:microsoft.com/office/officeart/2005/8/layout/vList3"/>
    <dgm:cxn modelId="{C2F71951-6C1C-4003-8E8C-C28CB598C1B3}" type="presParOf" srcId="{EC822531-CA81-463F-B0F9-281D67CD9617}" destId="{BD47CC07-281C-4F3F-AB45-F2A77796ED21}" srcOrd="1" destOrd="0" presId="urn:microsoft.com/office/officeart/2005/8/layout/vList3"/>
    <dgm:cxn modelId="{67FC2FD4-B702-4731-B47D-020D9EA40C5D}" type="presParOf" srcId="{EF02232C-9190-49F8-A011-D52878DE9276}" destId="{4023D9AF-6F84-4AC3-8842-44D94C590384}" srcOrd="3" destOrd="0" presId="urn:microsoft.com/office/officeart/2005/8/layout/vList3"/>
    <dgm:cxn modelId="{465FEAF4-F80B-461C-AAF0-D44A83D1955F}" type="presParOf" srcId="{EF02232C-9190-49F8-A011-D52878DE9276}" destId="{339AB404-6719-466C-A5A9-388EC872AD31}" srcOrd="4" destOrd="0" presId="urn:microsoft.com/office/officeart/2005/8/layout/vList3"/>
    <dgm:cxn modelId="{2B738D4E-C9B8-4B9E-9326-B1C321807A0B}" type="presParOf" srcId="{339AB404-6719-466C-A5A9-388EC872AD31}" destId="{402EFD98-52A4-4655-9DD6-37A4901F0FEC}" srcOrd="0" destOrd="0" presId="urn:microsoft.com/office/officeart/2005/8/layout/vList3"/>
    <dgm:cxn modelId="{D099969E-4089-4DEB-8FC2-AD61F5765014}" type="presParOf" srcId="{339AB404-6719-466C-A5A9-388EC872AD31}" destId="{F97BB537-88CD-4731-AF11-34342BF765CC}" srcOrd="1" destOrd="0" presId="urn:microsoft.com/office/officeart/2005/8/layout/vList3"/>
    <dgm:cxn modelId="{1C957946-C8E7-45B7-9AF6-73A492A20059}" type="presParOf" srcId="{EF02232C-9190-49F8-A011-D52878DE9276}" destId="{89D32CCE-CE33-4A4E-9553-272A50BE2453}" srcOrd="5" destOrd="0" presId="urn:microsoft.com/office/officeart/2005/8/layout/vList3"/>
    <dgm:cxn modelId="{822C02E3-5B67-4808-A5F1-4EA07C348C38}" type="presParOf" srcId="{EF02232C-9190-49F8-A011-D52878DE9276}" destId="{039CF522-72E7-4DA1-A559-D6D19CAD9D88}" srcOrd="6" destOrd="0" presId="urn:microsoft.com/office/officeart/2005/8/layout/vList3"/>
    <dgm:cxn modelId="{BECD4961-85B8-4D82-9198-2C00964BF682}" type="presParOf" srcId="{039CF522-72E7-4DA1-A559-D6D19CAD9D88}" destId="{D1A9B309-4205-43CA-8584-9900A7E8FD10}" srcOrd="0" destOrd="0" presId="urn:microsoft.com/office/officeart/2005/8/layout/vList3"/>
    <dgm:cxn modelId="{DA589AA8-9E8C-4712-B6D3-B531C41C2486}" type="presParOf" srcId="{039CF522-72E7-4DA1-A559-D6D19CAD9D88}" destId="{9820AB35-98A7-4975-ABC2-EE9DF9A91D61}" srcOrd="1" destOrd="0" presId="urn:microsoft.com/office/officeart/2005/8/layout/vList3"/>
    <dgm:cxn modelId="{BCBCBD8A-B89B-4CD5-8088-E012BB588FC2}" type="presParOf" srcId="{EF02232C-9190-49F8-A011-D52878DE9276}" destId="{8410DF0F-F016-4D44-B73F-1400B8CF7F17}" srcOrd="7" destOrd="0" presId="urn:microsoft.com/office/officeart/2005/8/layout/vList3"/>
    <dgm:cxn modelId="{95D0466C-BC8C-4F29-BD7A-D97F213A1CF5}" type="presParOf" srcId="{EF02232C-9190-49F8-A011-D52878DE9276}" destId="{C21D9D37-EF31-4D9E-BF5E-B3EE06411C23}" srcOrd="8" destOrd="0" presId="urn:microsoft.com/office/officeart/2005/8/layout/vList3"/>
    <dgm:cxn modelId="{ABCDFFD2-4BA4-4665-B2C9-58A3B87E6909}" type="presParOf" srcId="{C21D9D37-EF31-4D9E-BF5E-B3EE06411C23}" destId="{2103B9D0-719B-4C00-A4D1-18332CED7C1D}" srcOrd="0" destOrd="0" presId="urn:microsoft.com/office/officeart/2005/8/layout/vList3"/>
    <dgm:cxn modelId="{8554A7DF-0043-4418-AC14-00736E170C6C}" type="presParOf" srcId="{C21D9D37-EF31-4D9E-BF5E-B3EE06411C23}" destId="{AB7B376B-18CC-4B60-98F0-1B03330E4BFE}" srcOrd="1" destOrd="0" presId="urn:microsoft.com/office/officeart/2005/8/layout/vList3"/>
    <dgm:cxn modelId="{BE988483-7A85-4C70-BAF6-9608CC3478FF}" type="presParOf" srcId="{EF02232C-9190-49F8-A011-D52878DE9276}" destId="{79FED189-7A3A-4E53-8431-75DA00F050A8}" srcOrd="9" destOrd="0" presId="urn:microsoft.com/office/officeart/2005/8/layout/vList3"/>
    <dgm:cxn modelId="{67141818-452C-47B1-B5D1-342A31E59DC9}" type="presParOf" srcId="{EF02232C-9190-49F8-A011-D52878DE9276}" destId="{A65C9A11-34F4-4503-844F-36CC4A92CFE0}" srcOrd="10" destOrd="0" presId="urn:microsoft.com/office/officeart/2005/8/layout/vList3"/>
    <dgm:cxn modelId="{DFC1332D-02A1-4A29-8A61-CF780A9AEF29}" type="presParOf" srcId="{A65C9A11-34F4-4503-844F-36CC4A92CFE0}" destId="{60B7F889-69FA-4833-8BEC-22DE3A8AA962}" srcOrd="0" destOrd="0" presId="urn:microsoft.com/office/officeart/2005/8/layout/vList3"/>
    <dgm:cxn modelId="{17F83769-898D-42BB-BA14-8DB91AC2270A}" type="presParOf" srcId="{A65C9A11-34F4-4503-844F-36CC4A92CFE0}" destId="{2B7E3BAF-0FDC-4A10-9AAD-221C3894E805}" srcOrd="1" destOrd="0" presId="urn:microsoft.com/office/officeart/2005/8/layout/vList3"/>
    <dgm:cxn modelId="{751B09EC-4D89-4D23-9E1E-587AD99A4BA9}" type="presParOf" srcId="{EF02232C-9190-49F8-A011-D52878DE9276}" destId="{D9D83AE0-8D2B-4572-A87F-D45551ACCEC4}" srcOrd="11" destOrd="0" presId="urn:microsoft.com/office/officeart/2005/8/layout/vList3"/>
    <dgm:cxn modelId="{8C8229D4-7DDE-4BB7-B9A1-502B3DF009FD}" type="presParOf" srcId="{EF02232C-9190-49F8-A011-D52878DE9276}" destId="{728C4177-363A-4D8F-8D22-544CBBB95898}" srcOrd="12" destOrd="0" presId="urn:microsoft.com/office/officeart/2005/8/layout/vList3"/>
    <dgm:cxn modelId="{192931EA-545E-4D68-B0BA-B92C3AC87DF9}" type="presParOf" srcId="{728C4177-363A-4D8F-8D22-544CBBB95898}" destId="{4532F91A-F716-41CF-A7F5-3EFC9FEB1AB7}" srcOrd="0" destOrd="0" presId="urn:microsoft.com/office/officeart/2005/8/layout/vList3"/>
    <dgm:cxn modelId="{7DE7C235-425E-42AF-A2BA-6CC4EEF25311}" type="presParOf" srcId="{728C4177-363A-4D8F-8D22-544CBBB95898}" destId="{BA2FD0A9-55AA-4286-990E-01537F8A2233}" srcOrd="1" destOrd="0" presId="urn:microsoft.com/office/officeart/2005/8/layout/vList3"/>
    <dgm:cxn modelId="{185D4166-2FD0-4198-BFF4-C55710846331}" type="presParOf" srcId="{EF02232C-9190-49F8-A011-D52878DE9276}" destId="{6E381360-827E-4ECF-A99D-BC80721B163F}" srcOrd="13" destOrd="0" presId="urn:microsoft.com/office/officeart/2005/8/layout/vList3"/>
    <dgm:cxn modelId="{29010356-763D-409B-858F-6CF74AAF069F}" type="presParOf" srcId="{EF02232C-9190-49F8-A011-D52878DE9276}" destId="{3157DF77-9966-47BB-94AB-4ECB399FA5C3}" srcOrd="14" destOrd="0" presId="urn:microsoft.com/office/officeart/2005/8/layout/vList3"/>
    <dgm:cxn modelId="{0D15B05D-B93B-476F-962F-1D96D47244F9}" type="presParOf" srcId="{3157DF77-9966-47BB-94AB-4ECB399FA5C3}" destId="{5E72749A-09E3-4335-950C-F5FF0A166344}" srcOrd="0" destOrd="0" presId="urn:microsoft.com/office/officeart/2005/8/layout/vList3"/>
    <dgm:cxn modelId="{D7FF63C4-F3E7-48FA-B136-980E6485E38B}" type="presParOf" srcId="{3157DF77-9966-47BB-94AB-4ECB399FA5C3}" destId="{04B85343-39AE-4503-A181-4ABF08F09B8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D65022-D241-4127-B568-B071F4F466B1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D899D84-ED4B-476E-9B7F-1607E0688088}">
      <dgm:prSet phldrT="[Текст]"/>
      <dgm:spPr>
        <a:solidFill>
          <a:srgbClr val="DD3E35"/>
        </a:solidFill>
      </dgm:spPr>
      <dgm:t>
        <a:bodyPr/>
        <a:lstStyle/>
        <a:p>
          <a:r>
            <a:rPr lang="ru-RU" b="1" smtClean="0">
              <a:latin typeface="Museo Sans Cyrl 500" panose="02000000000000000000" charset="-52"/>
            </a:rPr>
            <a:t>Индонезия</a:t>
          </a:r>
          <a:endParaRPr lang="ru-RU" b="1"/>
        </a:p>
      </dgm:t>
    </dgm:pt>
    <dgm:pt modelId="{ED2BF33D-DCA2-4F4D-B09D-597D2500A5E8}" type="parTrans" cxnId="{5D148FCE-16DF-4755-B91B-0F17ED78AEAD}">
      <dgm:prSet/>
      <dgm:spPr/>
      <dgm:t>
        <a:bodyPr/>
        <a:lstStyle/>
        <a:p>
          <a:endParaRPr lang="ru-RU"/>
        </a:p>
      </dgm:t>
    </dgm:pt>
    <dgm:pt modelId="{E80BE635-F96D-4259-83B3-B2C66FF4A38A}" type="sibTrans" cxnId="{5D148FCE-16DF-4755-B91B-0F17ED78AEAD}">
      <dgm:prSet/>
      <dgm:spPr/>
      <dgm:t>
        <a:bodyPr/>
        <a:lstStyle/>
        <a:p>
          <a:endParaRPr lang="ru-RU"/>
        </a:p>
      </dgm:t>
    </dgm:pt>
    <dgm:pt modelId="{7FDC7BE0-C12D-4D3C-AF6B-0509A1E00BFA}">
      <dgm:prSet phldrT="[Текст]"/>
      <dgm:spPr>
        <a:solidFill>
          <a:srgbClr val="DD3E35"/>
        </a:solidFill>
      </dgm:spPr>
      <dgm:t>
        <a:bodyPr/>
        <a:lstStyle/>
        <a:p>
          <a:r>
            <a:rPr lang="ru-RU" b="1" dirty="0" smtClean="0">
              <a:latin typeface="Museo Sans Cyrl 500" panose="02000000000000000000" charset="-52"/>
            </a:rPr>
            <a:t>КНДР</a:t>
          </a:r>
          <a:endParaRPr lang="ru-RU" b="1" dirty="0">
            <a:latin typeface="Museo Sans Cyrl 500" panose="02000000000000000000" charset="-52"/>
          </a:endParaRPr>
        </a:p>
      </dgm:t>
    </dgm:pt>
    <dgm:pt modelId="{496345CB-3421-4364-9CE4-D8E4AE419D41}" type="parTrans" cxnId="{600D90DD-2E0C-4855-9675-F54E0A7AA714}">
      <dgm:prSet/>
      <dgm:spPr/>
      <dgm:t>
        <a:bodyPr/>
        <a:lstStyle/>
        <a:p>
          <a:endParaRPr lang="ru-RU"/>
        </a:p>
      </dgm:t>
    </dgm:pt>
    <dgm:pt modelId="{0568B745-09E6-4025-BD6E-561EC79FD3B1}" type="sibTrans" cxnId="{600D90DD-2E0C-4855-9675-F54E0A7AA714}">
      <dgm:prSet/>
      <dgm:spPr/>
      <dgm:t>
        <a:bodyPr/>
        <a:lstStyle/>
        <a:p>
          <a:endParaRPr lang="ru-RU"/>
        </a:p>
      </dgm:t>
    </dgm:pt>
    <dgm:pt modelId="{28EFA02F-A91B-44D8-9B50-35623921F53C}">
      <dgm:prSet phldrT="[Текст]"/>
      <dgm:spPr>
        <a:solidFill>
          <a:srgbClr val="DD3E35"/>
        </a:solidFill>
      </dgm:spPr>
      <dgm:t>
        <a:bodyPr/>
        <a:lstStyle/>
        <a:p>
          <a:r>
            <a:rPr lang="ru-RU" b="1" dirty="0">
              <a:latin typeface="Museo Sans Cyrl 500" panose="02000000000000000000" charset="-52"/>
            </a:rPr>
            <a:t>Таиланд</a:t>
          </a:r>
        </a:p>
      </dgm:t>
    </dgm:pt>
    <dgm:pt modelId="{B61CB3D4-E65D-4C2E-92E8-7EC2086CBAD7}" type="parTrans" cxnId="{371BA290-5E9D-4D3E-A885-19D13EC03BC8}">
      <dgm:prSet/>
      <dgm:spPr/>
      <dgm:t>
        <a:bodyPr/>
        <a:lstStyle/>
        <a:p>
          <a:endParaRPr lang="ru-RU"/>
        </a:p>
      </dgm:t>
    </dgm:pt>
    <dgm:pt modelId="{8DAADD79-0E9A-470A-9590-3B4ECA1A0754}" type="sibTrans" cxnId="{371BA290-5E9D-4D3E-A885-19D13EC03BC8}">
      <dgm:prSet/>
      <dgm:spPr/>
      <dgm:t>
        <a:bodyPr/>
        <a:lstStyle/>
        <a:p>
          <a:endParaRPr lang="ru-RU"/>
        </a:p>
      </dgm:t>
    </dgm:pt>
    <dgm:pt modelId="{629B27F4-1131-4D4F-92E0-48FCA59919C6}">
      <dgm:prSet phldrT="[Текст]"/>
      <dgm:spPr>
        <a:solidFill>
          <a:srgbClr val="DD3E35"/>
        </a:solidFill>
      </dgm:spPr>
      <dgm:t>
        <a:bodyPr/>
        <a:lstStyle/>
        <a:p>
          <a:r>
            <a:rPr lang="ru-RU" b="1" dirty="0">
              <a:latin typeface="Museo Sans Cyrl 500" panose="02000000000000000000" charset="-52"/>
            </a:rPr>
            <a:t>Турция</a:t>
          </a:r>
        </a:p>
      </dgm:t>
    </dgm:pt>
    <dgm:pt modelId="{A0FBADDB-A36F-40C8-A969-581181DF7827}" type="parTrans" cxnId="{CAF845EA-66CA-481E-826F-98C6CFEECDA2}">
      <dgm:prSet/>
      <dgm:spPr/>
      <dgm:t>
        <a:bodyPr/>
        <a:lstStyle/>
        <a:p>
          <a:endParaRPr lang="ru-RU"/>
        </a:p>
      </dgm:t>
    </dgm:pt>
    <dgm:pt modelId="{D8E568D6-4A97-4DA0-A870-77F86775E271}" type="sibTrans" cxnId="{CAF845EA-66CA-481E-826F-98C6CFEECDA2}">
      <dgm:prSet/>
      <dgm:spPr/>
      <dgm:t>
        <a:bodyPr/>
        <a:lstStyle/>
        <a:p>
          <a:endParaRPr lang="ru-RU"/>
        </a:p>
      </dgm:t>
    </dgm:pt>
    <dgm:pt modelId="{435950E6-AA81-430B-8AE5-B333E67AFEF8}">
      <dgm:prSet phldrT="[Текст]"/>
      <dgm:spPr>
        <a:solidFill>
          <a:srgbClr val="DD3E35"/>
        </a:solidFill>
      </dgm:spPr>
      <dgm:t>
        <a:bodyPr/>
        <a:lstStyle/>
        <a:p>
          <a:r>
            <a:rPr lang="ru-RU" b="1" dirty="0" smtClean="0">
              <a:latin typeface="Museo Sans Cyrl 500" panose="02000000000000000000" charset="-52"/>
            </a:rPr>
            <a:t>КНР</a:t>
          </a:r>
          <a:endParaRPr lang="ru-RU" b="1" dirty="0">
            <a:latin typeface="Museo Sans Cyrl 500" panose="02000000000000000000" charset="-52"/>
          </a:endParaRPr>
        </a:p>
      </dgm:t>
    </dgm:pt>
    <dgm:pt modelId="{C9123A26-D76D-4156-826B-8339ED37D62F}" type="parTrans" cxnId="{1D32103D-38CA-47C4-A5B2-32AB87C5CDAA}">
      <dgm:prSet/>
      <dgm:spPr/>
      <dgm:t>
        <a:bodyPr/>
        <a:lstStyle/>
        <a:p>
          <a:endParaRPr lang="ru-RU"/>
        </a:p>
      </dgm:t>
    </dgm:pt>
    <dgm:pt modelId="{D9A91F76-BA1E-4FEF-A0F2-99A4997C735A}" type="sibTrans" cxnId="{1D32103D-38CA-47C4-A5B2-32AB87C5CDAA}">
      <dgm:prSet/>
      <dgm:spPr/>
      <dgm:t>
        <a:bodyPr/>
        <a:lstStyle/>
        <a:p>
          <a:endParaRPr lang="ru-RU"/>
        </a:p>
      </dgm:t>
    </dgm:pt>
    <dgm:pt modelId="{0CB61075-4AA3-4C7A-9EE8-E55F99C13C75}">
      <dgm:prSet phldrT="[Текст]"/>
      <dgm:spPr>
        <a:solidFill>
          <a:srgbClr val="DD3E35"/>
        </a:solidFill>
      </dgm:spPr>
      <dgm:t>
        <a:bodyPr/>
        <a:lstStyle/>
        <a:p>
          <a:r>
            <a:rPr lang="ru-RU" b="1" dirty="0" smtClean="0">
              <a:latin typeface="Museo Sans Cyrl 500" panose="02000000000000000000" charset="-52"/>
            </a:rPr>
            <a:t>Индия</a:t>
          </a:r>
          <a:endParaRPr lang="ru-RU" b="1" dirty="0">
            <a:latin typeface="Museo Sans Cyrl 500" panose="02000000000000000000" charset="-52"/>
          </a:endParaRPr>
        </a:p>
      </dgm:t>
    </dgm:pt>
    <dgm:pt modelId="{73B8A2BD-1793-43FF-9D58-C4BCCB9BD704}" type="parTrans" cxnId="{3FA33A5B-1ECE-42A7-8F73-FF87F65D67CD}">
      <dgm:prSet/>
      <dgm:spPr/>
      <dgm:t>
        <a:bodyPr/>
        <a:lstStyle/>
        <a:p>
          <a:endParaRPr lang="ru-RU"/>
        </a:p>
      </dgm:t>
    </dgm:pt>
    <dgm:pt modelId="{3A11E8B6-4D91-4C5F-ACC3-64EB64A92B10}" type="sibTrans" cxnId="{3FA33A5B-1ECE-42A7-8F73-FF87F65D67CD}">
      <dgm:prSet/>
      <dgm:spPr/>
      <dgm:t>
        <a:bodyPr/>
        <a:lstStyle/>
        <a:p>
          <a:endParaRPr lang="ru-RU"/>
        </a:p>
      </dgm:t>
    </dgm:pt>
    <dgm:pt modelId="{5791537B-CD5D-4ECA-8E6F-8216A8177CFA}">
      <dgm:prSet phldrT="[Текст]"/>
      <dgm:spPr>
        <a:solidFill>
          <a:srgbClr val="DD3E35"/>
        </a:solidFill>
      </dgm:spPr>
      <dgm:t>
        <a:bodyPr/>
        <a:lstStyle/>
        <a:p>
          <a:r>
            <a:rPr lang="ru-RU" b="1" dirty="0" smtClean="0">
              <a:latin typeface="Museo Sans Cyrl 500" panose="02000000000000000000" charset="-52"/>
            </a:rPr>
            <a:t>Куба</a:t>
          </a:r>
          <a:endParaRPr lang="ru-RU" b="1" dirty="0">
            <a:latin typeface="Museo Sans Cyrl 500" panose="02000000000000000000" charset="-52"/>
          </a:endParaRPr>
        </a:p>
      </dgm:t>
    </dgm:pt>
    <dgm:pt modelId="{83B3BF6A-E452-4945-B74C-7A6F95646A60}" type="parTrans" cxnId="{879FE3AB-BFD5-4E79-B1F0-977A8CEA76BF}">
      <dgm:prSet/>
      <dgm:spPr/>
      <dgm:t>
        <a:bodyPr/>
        <a:lstStyle/>
        <a:p>
          <a:endParaRPr lang="ru-RU"/>
        </a:p>
      </dgm:t>
    </dgm:pt>
    <dgm:pt modelId="{8390B020-EC29-4244-BECD-4260394292B6}" type="sibTrans" cxnId="{879FE3AB-BFD5-4E79-B1F0-977A8CEA76BF}">
      <dgm:prSet/>
      <dgm:spPr/>
      <dgm:t>
        <a:bodyPr/>
        <a:lstStyle/>
        <a:p>
          <a:endParaRPr lang="ru-RU"/>
        </a:p>
      </dgm:t>
    </dgm:pt>
    <dgm:pt modelId="{DF241D32-3F73-406E-9F43-5EDCE6667502}">
      <dgm:prSet phldrT="[Текст]"/>
      <dgm:spPr>
        <a:solidFill>
          <a:srgbClr val="666765"/>
        </a:solidFill>
      </dgm:spPr>
      <dgm:t>
        <a:bodyPr/>
        <a:lstStyle/>
        <a:p>
          <a:r>
            <a:rPr lang="ru-RU" b="1" dirty="0" smtClean="0">
              <a:latin typeface="Museo Sans Cyrl 500" panose="02000000000000000000" charset="-52"/>
            </a:rPr>
            <a:t>Казахстан</a:t>
          </a:r>
          <a:endParaRPr lang="ru-RU" b="1" dirty="0">
            <a:latin typeface="Museo Sans Cyrl 500" panose="02000000000000000000" charset="-52"/>
          </a:endParaRPr>
        </a:p>
      </dgm:t>
    </dgm:pt>
    <dgm:pt modelId="{8F9A8704-B386-4BAF-8543-ACF5D175410A}" type="parTrans" cxnId="{0C8B518E-2C81-4633-864B-4F06BE11BD73}">
      <dgm:prSet/>
      <dgm:spPr/>
      <dgm:t>
        <a:bodyPr/>
        <a:lstStyle/>
        <a:p>
          <a:endParaRPr lang="ru-RU"/>
        </a:p>
      </dgm:t>
    </dgm:pt>
    <dgm:pt modelId="{FC55D99E-7C70-4F62-913C-C9A7EA3DFACE}" type="sibTrans" cxnId="{0C8B518E-2C81-4633-864B-4F06BE11BD73}">
      <dgm:prSet/>
      <dgm:spPr/>
      <dgm:t>
        <a:bodyPr/>
        <a:lstStyle/>
        <a:p>
          <a:endParaRPr lang="ru-RU"/>
        </a:p>
      </dgm:t>
    </dgm:pt>
    <dgm:pt modelId="{E05268CF-E25F-4D35-9C82-B21E70FE4808}">
      <dgm:prSet phldrT="[Текст]"/>
      <dgm:spPr>
        <a:solidFill>
          <a:srgbClr val="666765"/>
        </a:solidFill>
      </dgm:spPr>
      <dgm:t>
        <a:bodyPr/>
        <a:lstStyle/>
        <a:p>
          <a:r>
            <a:rPr lang="ru-RU" b="1" dirty="0" smtClean="0">
              <a:latin typeface="Museo Sans Cyrl 500" panose="02000000000000000000" charset="-52"/>
            </a:rPr>
            <a:t>Узбекистан</a:t>
          </a:r>
          <a:endParaRPr lang="ru-RU" b="1" dirty="0">
            <a:latin typeface="Museo Sans Cyrl 500" panose="02000000000000000000" charset="-52"/>
          </a:endParaRPr>
        </a:p>
      </dgm:t>
    </dgm:pt>
    <dgm:pt modelId="{ED7200AA-59FD-4599-8E3C-FE256F26F22B}" type="parTrans" cxnId="{62E6CFDE-4C28-4CC3-9C49-07FFABC9C350}">
      <dgm:prSet/>
      <dgm:spPr/>
      <dgm:t>
        <a:bodyPr/>
        <a:lstStyle/>
        <a:p>
          <a:endParaRPr lang="ru-RU"/>
        </a:p>
      </dgm:t>
    </dgm:pt>
    <dgm:pt modelId="{A287853D-5886-4101-830A-5CB71FCA54CB}" type="sibTrans" cxnId="{62E6CFDE-4C28-4CC3-9C49-07FFABC9C350}">
      <dgm:prSet/>
      <dgm:spPr/>
      <dgm:t>
        <a:bodyPr/>
        <a:lstStyle/>
        <a:p>
          <a:endParaRPr lang="ru-RU"/>
        </a:p>
      </dgm:t>
    </dgm:pt>
    <dgm:pt modelId="{C4E990B1-47FD-46D3-814C-86E4D2C85B92}">
      <dgm:prSet phldrT="[Текст]"/>
      <dgm:spPr>
        <a:solidFill>
          <a:srgbClr val="666765"/>
        </a:solidFill>
      </dgm:spPr>
      <dgm:t>
        <a:bodyPr/>
        <a:lstStyle/>
        <a:p>
          <a:r>
            <a:rPr lang="ru-RU" b="1" dirty="0" smtClean="0">
              <a:latin typeface="Museo Sans Cyrl 500" panose="02000000000000000000" charset="-52"/>
            </a:rPr>
            <a:t>Киргизия</a:t>
          </a:r>
          <a:endParaRPr lang="ru-RU" b="1" dirty="0">
            <a:latin typeface="Museo Sans Cyrl 500" panose="02000000000000000000" charset="-52"/>
          </a:endParaRPr>
        </a:p>
      </dgm:t>
    </dgm:pt>
    <dgm:pt modelId="{3820CFF3-6FAB-4D53-9A8E-E21AC4B6F9B8}" type="parTrans" cxnId="{8E8564A5-0A0C-4956-8539-2B22D748A31C}">
      <dgm:prSet/>
      <dgm:spPr/>
      <dgm:t>
        <a:bodyPr/>
        <a:lstStyle/>
        <a:p>
          <a:endParaRPr lang="ru-RU"/>
        </a:p>
      </dgm:t>
    </dgm:pt>
    <dgm:pt modelId="{F3C953C8-9FF5-40C2-86F8-F9014A824E0C}" type="sibTrans" cxnId="{8E8564A5-0A0C-4956-8539-2B22D748A31C}">
      <dgm:prSet/>
      <dgm:spPr/>
      <dgm:t>
        <a:bodyPr/>
        <a:lstStyle/>
        <a:p>
          <a:endParaRPr lang="ru-RU"/>
        </a:p>
      </dgm:t>
    </dgm:pt>
    <dgm:pt modelId="{7EB10255-FB59-45ED-AE85-F7024A05F45A}">
      <dgm:prSet phldrT="[Текст]"/>
      <dgm:spPr>
        <a:solidFill>
          <a:srgbClr val="666765"/>
        </a:solidFill>
      </dgm:spPr>
      <dgm:t>
        <a:bodyPr/>
        <a:lstStyle/>
        <a:p>
          <a:r>
            <a:rPr lang="ru-RU" b="1" dirty="0" smtClean="0">
              <a:latin typeface="Museo Sans Cyrl 500" panose="02000000000000000000" charset="-52"/>
            </a:rPr>
            <a:t>Таджикистан</a:t>
          </a:r>
          <a:endParaRPr lang="ru-RU" b="1" dirty="0">
            <a:latin typeface="Museo Sans Cyrl 500" panose="02000000000000000000" charset="-52"/>
          </a:endParaRPr>
        </a:p>
      </dgm:t>
    </dgm:pt>
    <dgm:pt modelId="{7BDC8370-316D-4C39-988A-1211C946E986}" type="parTrans" cxnId="{34EEA4F2-4D19-4984-88A7-1E0D2FA84317}">
      <dgm:prSet/>
      <dgm:spPr/>
      <dgm:t>
        <a:bodyPr/>
        <a:lstStyle/>
        <a:p>
          <a:endParaRPr lang="ru-RU"/>
        </a:p>
      </dgm:t>
    </dgm:pt>
    <dgm:pt modelId="{B38D52CA-2BC0-41F3-BDA5-1ADD64CD08CC}" type="sibTrans" cxnId="{34EEA4F2-4D19-4984-88A7-1E0D2FA84317}">
      <dgm:prSet/>
      <dgm:spPr/>
      <dgm:t>
        <a:bodyPr/>
        <a:lstStyle/>
        <a:p>
          <a:endParaRPr lang="ru-RU"/>
        </a:p>
      </dgm:t>
    </dgm:pt>
    <dgm:pt modelId="{075A584C-7322-4D2B-84A2-DC5963D3B7C9}">
      <dgm:prSet phldrT="[Текст]"/>
      <dgm:spPr>
        <a:solidFill>
          <a:srgbClr val="666765"/>
        </a:solidFill>
      </dgm:spPr>
      <dgm:t>
        <a:bodyPr/>
        <a:lstStyle/>
        <a:p>
          <a:r>
            <a:rPr lang="ru-RU" b="1" dirty="0" smtClean="0">
              <a:latin typeface="Museo Sans Cyrl 500" panose="02000000000000000000" charset="-52"/>
            </a:rPr>
            <a:t>Туркменистан</a:t>
          </a:r>
          <a:endParaRPr lang="ru-RU" b="1" dirty="0">
            <a:latin typeface="Museo Sans Cyrl 500" panose="02000000000000000000" charset="-52"/>
          </a:endParaRPr>
        </a:p>
      </dgm:t>
    </dgm:pt>
    <dgm:pt modelId="{2C5F953C-0876-4068-8458-6A9358A302D0}" type="parTrans" cxnId="{A9FF712D-E951-47FF-B8D7-E99DAD3F95C9}">
      <dgm:prSet/>
      <dgm:spPr/>
      <dgm:t>
        <a:bodyPr/>
        <a:lstStyle/>
        <a:p>
          <a:endParaRPr lang="ru-RU"/>
        </a:p>
      </dgm:t>
    </dgm:pt>
    <dgm:pt modelId="{880B805B-C9C3-412A-96C7-40067FC69528}" type="sibTrans" cxnId="{A9FF712D-E951-47FF-B8D7-E99DAD3F95C9}">
      <dgm:prSet/>
      <dgm:spPr/>
      <dgm:t>
        <a:bodyPr/>
        <a:lstStyle/>
        <a:p>
          <a:endParaRPr lang="ru-RU"/>
        </a:p>
      </dgm:t>
    </dgm:pt>
    <dgm:pt modelId="{098B6111-7CDD-4DB0-AED0-C7DA2272F9E2}">
      <dgm:prSet phldrT="[Текст]"/>
      <dgm:spPr>
        <a:solidFill>
          <a:srgbClr val="DD3E35"/>
        </a:solidFill>
      </dgm:spPr>
      <dgm:t>
        <a:bodyPr/>
        <a:lstStyle/>
        <a:p>
          <a:r>
            <a:rPr lang="ru-RU" b="1" dirty="0" smtClean="0">
              <a:latin typeface="Museo Sans Cyrl 500" panose="02000000000000000000" charset="-52"/>
            </a:rPr>
            <a:t>Армения</a:t>
          </a:r>
          <a:endParaRPr lang="ru-RU" b="1" dirty="0">
            <a:latin typeface="Museo Sans Cyrl 500" panose="02000000000000000000" charset="-52"/>
          </a:endParaRPr>
        </a:p>
      </dgm:t>
    </dgm:pt>
    <dgm:pt modelId="{968524F3-F415-46A5-99FA-108501B52242}" type="parTrans" cxnId="{668394F9-6D07-4A7A-A9A7-089CE23056BD}">
      <dgm:prSet/>
      <dgm:spPr/>
      <dgm:t>
        <a:bodyPr/>
        <a:lstStyle/>
        <a:p>
          <a:endParaRPr lang="ru-RU"/>
        </a:p>
      </dgm:t>
    </dgm:pt>
    <dgm:pt modelId="{062A75E0-01C6-42FF-BAC6-888558A772B4}" type="sibTrans" cxnId="{668394F9-6D07-4A7A-A9A7-089CE23056BD}">
      <dgm:prSet/>
      <dgm:spPr/>
      <dgm:t>
        <a:bodyPr/>
        <a:lstStyle/>
        <a:p>
          <a:endParaRPr lang="ru-RU"/>
        </a:p>
      </dgm:t>
    </dgm:pt>
    <dgm:pt modelId="{E833069E-40D2-4E3A-9160-35462C87F207}">
      <dgm:prSet phldrT="[Текст]"/>
      <dgm:spPr>
        <a:solidFill>
          <a:srgbClr val="DD3E35"/>
        </a:solidFill>
      </dgm:spPr>
      <dgm:t>
        <a:bodyPr/>
        <a:lstStyle/>
        <a:p>
          <a:r>
            <a:rPr lang="ru-RU" b="1" dirty="0" smtClean="0">
              <a:latin typeface="Museo Sans Cyrl 500" panose="02000000000000000000" charset="-52"/>
            </a:rPr>
            <a:t>Азербайджан</a:t>
          </a:r>
          <a:endParaRPr lang="ru-RU" b="1" dirty="0">
            <a:latin typeface="Museo Sans Cyrl 500" panose="02000000000000000000" charset="-52"/>
          </a:endParaRPr>
        </a:p>
      </dgm:t>
    </dgm:pt>
    <dgm:pt modelId="{95F047E2-CC2F-40C9-A07A-CD04489948F1}" type="parTrans" cxnId="{ED2718F3-F235-46A9-8BA6-923884525294}">
      <dgm:prSet/>
      <dgm:spPr/>
      <dgm:t>
        <a:bodyPr/>
        <a:lstStyle/>
        <a:p>
          <a:endParaRPr lang="ru-RU"/>
        </a:p>
      </dgm:t>
    </dgm:pt>
    <dgm:pt modelId="{DF645A27-ACB5-4DCE-A2D2-34E57787C92B}" type="sibTrans" cxnId="{ED2718F3-F235-46A9-8BA6-923884525294}">
      <dgm:prSet/>
      <dgm:spPr/>
      <dgm:t>
        <a:bodyPr/>
        <a:lstStyle/>
        <a:p>
          <a:endParaRPr lang="ru-RU"/>
        </a:p>
      </dgm:t>
    </dgm:pt>
    <dgm:pt modelId="{045F89DC-219A-4A1A-BFB1-93B72598715B}">
      <dgm:prSet phldrT="[Текст]"/>
      <dgm:spPr>
        <a:solidFill>
          <a:srgbClr val="DD3E35"/>
        </a:solidFill>
      </dgm:spPr>
      <dgm:t>
        <a:bodyPr/>
        <a:lstStyle/>
        <a:p>
          <a:r>
            <a:rPr lang="ru-RU" b="1" dirty="0" smtClean="0">
              <a:latin typeface="Museo Sans Cyrl 500" panose="02000000000000000000" charset="-52"/>
            </a:rPr>
            <a:t>Беларусь</a:t>
          </a:r>
          <a:endParaRPr lang="ru-RU" b="1" dirty="0">
            <a:latin typeface="Museo Sans Cyrl 500" panose="02000000000000000000" charset="-52"/>
          </a:endParaRPr>
        </a:p>
      </dgm:t>
    </dgm:pt>
    <dgm:pt modelId="{A1E9BF12-F30D-46C4-8018-DCE38E2349C0}" type="parTrans" cxnId="{4C681859-39D9-4D7A-99FA-A7D994D595FC}">
      <dgm:prSet/>
      <dgm:spPr/>
      <dgm:t>
        <a:bodyPr/>
        <a:lstStyle/>
        <a:p>
          <a:endParaRPr lang="ru-RU"/>
        </a:p>
      </dgm:t>
    </dgm:pt>
    <dgm:pt modelId="{D0A2FB42-18ED-43D9-80E3-1DD59954AB94}" type="sibTrans" cxnId="{4C681859-39D9-4D7A-99FA-A7D994D595FC}">
      <dgm:prSet/>
      <dgm:spPr/>
      <dgm:t>
        <a:bodyPr/>
        <a:lstStyle/>
        <a:p>
          <a:endParaRPr lang="ru-RU"/>
        </a:p>
      </dgm:t>
    </dgm:pt>
    <dgm:pt modelId="{7E332F33-9957-4876-A843-57DA1C949F9C}" type="pres">
      <dgm:prSet presAssocID="{28D65022-D241-4127-B568-B071F4F466B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FF2A92-FFE9-4AB9-8036-A2D8846678D3}" type="pres">
      <dgm:prSet presAssocID="{0D899D84-ED4B-476E-9B7F-1607E0688088}" presName="node" presStyleLbl="node1" presStyleIdx="0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A6E100-6308-4C83-B529-AD537B19B89B}" type="pres">
      <dgm:prSet presAssocID="{E80BE635-F96D-4259-83B3-B2C66FF4A38A}" presName="sibTrans" presStyleCnt="0"/>
      <dgm:spPr/>
    </dgm:pt>
    <dgm:pt modelId="{6F90A060-A425-4E29-B1E8-A4C27CFF96E2}" type="pres">
      <dgm:prSet presAssocID="{7FDC7BE0-C12D-4D3C-AF6B-0509A1E00BFA}" presName="node" presStyleLbl="node1" presStyleIdx="1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10689D-351A-41D4-A3B8-969BA8D182E9}" type="pres">
      <dgm:prSet presAssocID="{0568B745-09E6-4025-BD6E-561EC79FD3B1}" presName="sibTrans" presStyleCnt="0"/>
      <dgm:spPr/>
    </dgm:pt>
    <dgm:pt modelId="{6AEE6927-9A28-4552-BAFF-D1910D1C56D0}" type="pres">
      <dgm:prSet presAssocID="{28EFA02F-A91B-44D8-9B50-35623921F53C}" presName="node" presStyleLbl="node1" presStyleIdx="2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634B61-3E86-4CAD-A5B0-92F05EB9C74F}" type="pres">
      <dgm:prSet presAssocID="{8DAADD79-0E9A-470A-9590-3B4ECA1A0754}" presName="sibTrans" presStyleCnt="0"/>
      <dgm:spPr/>
    </dgm:pt>
    <dgm:pt modelId="{17AB34DD-AE17-4095-9FBD-45F718DB5BE8}" type="pres">
      <dgm:prSet presAssocID="{629B27F4-1131-4D4F-92E0-48FCA59919C6}" presName="node" presStyleLbl="node1" presStyleIdx="3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E952B2-966F-4F96-AAF3-3C78BC467C74}" type="pres">
      <dgm:prSet presAssocID="{D8E568D6-4A97-4DA0-A870-77F86775E271}" presName="sibTrans" presStyleCnt="0"/>
      <dgm:spPr/>
    </dgm:pt>
    <dgm:pt modelId="{302FD611-DBBB-43A5-AB42-9D25C2230C13}" type="pres">
      <dgm:prSet presAssocID="{435950E6-AA81-430B-8AE5-B333E67AFEF8}" presName="node" presStyleLbl="node1" presStyleIdx="4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1EC7CD-2F22-4898-995F-9AC167967BD5}" type="pres">
      <dgm:prSet presAssocID="{D9A91F76-BA1E-4FEF-A0F2-99A4997C735A}" presName="sibTrans" presStyleCnt="0"/>
      <dgm:spPr/>
    </dgm:pt>
    <dgm:pt modelId="{8557A03A-16DF-4235-A17F-87968125F6F0}" type="pres">
      <dgm:prSet presAssocID="{0CB61075-4AA3-4C7A-9EE8-E55F99C13C75}" presName="node" presStyleLbl="node1" presStyleIdx="5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5D3375-A154-4F9B-8BFD-FA05F7C72484}" type="pres">
      <dgm:prSet presAssocID="{3A11E8B6-4D91-4C5F-ACC3-64EB64A92B10}" presName="sibTrans" presStyleCnt="0"/>
      <dgm:spPr/>
    </dgm:pt>
    <dgm:pt modelId="{E4590314-F003-42D0-8924-0B10B5DB6861}" type="pres">
      <dgm:prSet presAssocID="{5791537B-CD5D-4ECA-8E6F-8216A8177CFA}" presName="node" presStyleLbl="node1" presStyleIdx="6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652E70-E169-49AC-8D1C-D80BD8255A56}" type="pres">
      <dgm:prSet presAssocID="{8390B020-EC29-4244-BECD-4260394292B6}" presName="sibTrans" presStyleCnt="0"/>
      <dgm:spPr/>
    </dgm:pt>
    <dgm:pt modelId="{4046FD5E-EA29-4CFC-B9B7-4E0F41FEF999}" type="pres">
      <dgm:prSet presAssocID="{DF241D32-3F73-406E-9F43-5EDCE6667502}" presName="node" presStyleLbl="node1" presStyleIdx="7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98DF08-0BF8-44E2-AA59-4040E64B742D}" type="pres">
      <dgm:prSet presAssocID="{FC55D99E-7C70-4F62-913C-C9A7EA3DFACE}" presName="sibTrans" presStyleCnt="0"/>
      <dgm:spPr/>
    </dgm:pt>
    <dgm:pt modelId="{6F0F88FC-DAC9-4D35-8090-0ACEC4EB5579}" type="pres">
      <dgm:prSet presAssocID="{E05268CF-E25F-4D35-9C82-B21E70FE4808}" presName="node" presStyleLbl="node1" presStyleIdx="8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4FDEAE-34E6-4691-99BD-0D0D1D66E0BA}" type="pres">
      <dgm:prSet presAssocID="{A287853D-5886-4101-830A-5CB71FCA54CB}" presName="sibTrans" presStyleCnt="0"/>
      <dgm:spPr/>
    </dgm:pt>
    <dgm:pt modelId="{A1D44EB0-F8C9-40D6-8ADD-8BEFFD7D9BA4}" type="pres">
      <dgm:prSet presAssocID="{C4E990B1-47FD-46D3-814C-86E4D2C85B92}" presName="node" presStyleLbl="node1" presStyleIdx="9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8836C5-4269-428F-BE84-4109F7210A57}" type="pres">
      <dgm:prSet presAssocID="{F3C953C8-9FF5-40C2-86F8-F9014A824E0C}" presName="sibTrans" presStyleCnt="0"/>
      <dgm:spPr/>
    </dgm:pt>
    <dgm:pt modelId="{1CC5F6EE-455E-4628-9348-709B464B3F27}" type="pres">
      <dgm:prSet presAssocID="{7EB10255-FB59-45ED-AE85-F7024A05F45A}" presName="node" presStyleLbl="node1" presStyleIdx="10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F848A7-2CFB-4F03-A478-C54B0704CF40}" type="pres">
      <dgm:prSet presAssocID="{B38D52CA-2BC0-41F3-BDA5-1ADD64CD08CC}" presName="sibTrans" presStyleCnt="0"/>
      <dgm:spPr/>
    </dgm:pt>
    <dgm:pt modelId="{3FC96240-9DF9-44D8-BFF7-BB4F19A2EE34}" type="pres">
      <dgm:prSet presAssocID="{075A584C-7322-4D2B-84A2-DC5963D3B7C9}" presName="node" presStyleLbl="node1" presStyleIdx="11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BC9D61-55A9-4C0C-9B7B-6751C6DF53DF}" type="pres">
      <dgm:prSet presAssocID="{880B805B-C9C3-412A-96C7-40067FC69528}" presName="sibTrans" presStyleCnt="0"/>
      <dgm:spPr/>
    </dgm:pt>
    <dgm:pt modelId="{0521DDC5-7889-47A3-8B5E-4E62FEFE270A}" type="pres">
      <dgm:prSet presAssocID="{098B6111-7CDD-4DB0-AED0-C7DA2272F9E2}" presName="node" presStyleLbl="node1" presStyleIdx="12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AE508E-54F2-4B6D-90D7-4C129A0CD720}" type="pres">
      <dgm:prSet presAssocID="{062A75E0-01C6-42FF-BAC6-888558A772B4}" presName="sibTrans" presStyleCnt="0"/>
      <dgm:spPr/>
    </dgm:pt>
    <dgm:pt modelId="{6087A92B-A9C3-446A-8743-E1D97CCC1C11}" type="pres">
      <dgm:prSet presAssocID="{E833069E-40D2-4E3A-9160-35462C87F207}" presName="node" presStyleLbl="node1" presStyleIdx="13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B10040-8EFC-4838-A6B6-89D85C5D368E}" type="pres">
      <dgm:prSet presAssocID="{DF645A27-ACB5-4DCE-A2D2-34E57787C92B}" presName="sibTrans" presStyleCnt="0"/>
      <dgm:spPr/>
    </dgm:pt>
    <dgm:pt modelId="{A4F163C2-72EA-45E9-914E-0A8389C106CD}" type="pres">
      <dgm:prSet presAssocID="{045F89DC-219A-4A1A-BFB1-93B72598715B}" presName="node" presStyleLbl="node1" presStyleIdx="14" presStyleCnt="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8394F9-6D07-4A7A-A9A7-089CE23056BD}" srcId="{28D65022-D241-4127-B568-B071F4F466B1}" destId="{098B6111-7CDD-4DB0-AED0-C7DA2272F9E2}" srcOrd="12" destOrd="0" parTransId="{968524F3-F415-46A5-99FA-108501B52242}" sibTransId="{062A75E0-01C6-42FF-BAC6-888558A772B4}"/>
    <dgm:cxn modelId="{E4986CCF-7C2C-40E0-B779-F8A168E5D037}" type="presOf" srcId="{28EFA02F-A91B-44D8-9B50-35623921F53C}" destId="{6AEE6927-9A28-4552-BAFF-D1910D1C56D0}" srcOrd="0" destOrd="0" presId="urn:microsoft.com/office/officeart/2005/8/layout/default"/>
    <dgm:cxn modelId="{64F78C5A-3402-4499-80F8-943E4F8659AB}" type="presOf" srcId="{DF241D32-3F73-406E-9F43-5EDCE6667502}" destId="{4046FD5E-EA29-4CFC-B9B7-4E0F41FEF999}" srcOrd="0" destOrd="0" presId="urn:microsoft.com/office/officeart/2005/8/layout/default"/>
    <dgm:cxn modelId="{ED2718F3-F235-46A9-8BA6-923884525294}" srcId="{28D65022-D241-4127-B568-B071F4F466B1}" destId="{E833069E-40D2-4E3A-9160-35462C87F207}" srcOrd="13" destOrd="0" parTransId="{95F047E2-CC2F-40C9-A07A-CD04489948F1}" sibTransId="{DF645A27-ACB5-4DCE-A2D2-34E57787C92B}"/>
    <dgm:cxn modelId="{371BA290-5E9D-4D3E-A885-19D13EC03BC8}" srcId="{28D65022-D241-4127-B568-B071F4F466B1}" destId="{28EFA02F-A91B-44D8-9B50-35623921F53C}" srcOrd="2" destOrd="0" parTransId="{B61CB3D4-E65D-4C2E-92E8-7EC2086CBAD7}" sibTransId="{8DAADD79-0E9A-470A-9590-3B4ECA1A0754}"/>
    <dgm:cxn modelId="{34EEA4F2-4D19-4984-88A7-1E0D2FA84317}" srcId="{28D65022-D241-4127-B568-B071F4F466B1}" destId="{7EB10255-FB59-45ED-AE85-F7024A05F45A}" srcOrd="10" destOrd="0" parTransId="{7BDC8370-316D-4C39-988A-1211C946E986}" sibTransId="{B38D52CA-2BC0-41F3-BDA5-1ADD64CD08CC}"/>
    <dgm:cxn modelId="{62E6CFDE-4C28-4CC3-9C49-07FFABC9C350}" srcId="{28D65022-D241-4127-B568-B071F4F466B1}" destId="{E05268CF-E25F-4D35-9C82-B21E70FE4808}" srcOrd="8" destOrd="0" parTransId="{ED7200AA-59FD-4599-8E3C-FE256F26F22B}" sibTransId="{A287853D-5886-4101-830A-5CB71FCA54CB}"/>
    <dgm:cxn modelId="{BBC82268-655E-42FC-A95E-4F0A64D17EE4}" type="presOf" srcId="{045F89DC-219A-4A1A-BFB1-93B72598715B}" destId="{A4F163C2-72EA-45E9-914E-0A8389C106CD}" srcOrd="0" destOrd="0" presId="urn:microsoft.com/office/officeart/2005/8/layout/default"/>
    <dgm:cxn modelId="{4C681859-39D9-4D7A-99FA-A7D994D595FC}" srcId="{28D65022-D241-4127-B568-B071F4F466B1}" destId="{045F89DC-219A-4A1A-BFB1-93B72598715B}" srcOrd="14" destOrd="0" parTransId="{A1E9BF12-F30D-46C4-8018-DCE38E2349C0}" sibTransId="{D0A2FB42-18ED-43D9-80E3-1DD59954AB94}"/>
    <dgm:cxn modelId="{600D90DD-2E0C-4855-9675-F54E0A7AA714}" srcId="{28D65022-D241-4127-B568-B071F4F466B1}" destId="{7FDC7BE0-C12D-4D3C-AF6B-0509A1E00BFA}" srcOrd="1" destOrd="0" parTransId="{496345CB-3421-4364-9CE4-D8E4AE419D41}" sibTransId="{0568B745-09E6-4025-BD6E-561EC79FD3B1}"/>
    <dgm:cxn modelId="{5D148FCE-16DF-4755-B91B-0F17ED78AEAD}" srcId="{28D65022-D241-4127-B568-B071F4F466B1}" destId="{0D899D84-ED4B-476E-9B7F-1607E0688088}" srcOrd="0" destOrd="0" parTransId="{ED2BF33D-DCA2-4F4D-B09D-597D2500A5E8}" sibTransId="{E80BE635-F96D-4259-83B3-B2C66FF4A38A}"/>
    <dgm:cxn modelId="{9E6C0CAD-A700-464C-BF99-E80CB6A8812D}" type="presOf" srcId="{098B6111-7CDD-4DB0-AED0-C7DA2272F9E2}" destId="{0521DDC5-7889-47A3-8B5E-4E62FEFE270A}" srcOrd="0" destOrd="0" presId="urn:microsoft.com/office/officeart/2005/8/layout/default"/>
    <dgm:cxn modelId="{1D32103D-38CA-47C4-A5B2-32AB87C5CDAA}" srcId="{28D65022-D241-4127-B568-B071F4F466B1}" destId="{435950E6-AA81-430B-8AE5-B333E67AFEF8}" srcOrd="4" destOrd="0" parTransId="{C9123A26-D76D-4156-826B-8339ED37D62F}" sibTransId="{D9A91F76-BA1E-4FEF-A0F2-99A4997C735A}"/>
    <dgm:cxn modelId="{0D8AD15F-D189-44CD-94F3-6CAD186BC333}" type="presOf" srcId="{C4E990B1-47FD-46D3-814C-86E4D2C85B92}" destId="{A1D44EB0-F8C9-40D6-8ADD-8BEFFD7D9BA4}" srcOrd="0" destOrd="0" presId="urn:microsoft.com/office/officeart/2005/8/layout/default"/>
    <dgm:cxn modelId="{2FF889FE-651F-4255-9D20-1C1852A8F7E3}" type="presOf" srcId="{435950E6-AA81-430B-8AE5-B333E67AFEF8}" destId="{302FD611-DBBB-43A5-AB42-9D25C2230C13}" srcOrd="0" destOrd="0" presId="urn:microsoft.com/office/officeart/2005/8/layout/default"/>
    <dgm:cxn modelId="{8E8564A5-0A0C-4956-8539-2B22D748A31C}" srcId="{28D65022-D241-4127-B568-B071F4F466B1}" destId="{C4E990B1-47FD-46D3-814C-86E4D2C85B92}" srcOrd="9" destOrd="0" parTransId="{3820CFF3-6FAB-4D53-9A8E-E21AC4B6F9B8}" sibTransId="{F3C953C8-9FF5-40C2-86F8-F9014A824E0C}"/>
    <dgm:cxn modelId="{CAF845EA-66CA-481E-826F-98C6CFEECDA2}" srcId="{28D65022-D241-4127-B568-B071F4F466B1}" destId="{629B27F4-1131-4D4F-92E0-48FCA59919C6}" srcOrd="3" destOrd="0" parTransId="{A0FBADDB-A36F-40C8-A969-581181DF7827}" sibTransId="{D8E568D6-4A97-4DA0-A870-77F86775E271}"/>
    <dgm:cxn modelId="{427CECF9-3AF1-4EB7-B36F-1EA8984633F3}" type="presOf" srcId="{075A584C-7322-4D2B-84A2-DC5963D3B7C9}" destId="{3FC96240-9DF9-44D8-BFF7-BB4F19A2EE34}" srcOrd="0" destOrd="0" presId="urn:microsoft.com/office/officeart/2005/8/layout/default"/>
    <dgm:cxn modelId="{9F4F9B6E-FEFC-40F1-B5E1-F85DA636BF53}" type="presOf" srcId="{0CB61075-4AA3-4C7A-9EE8-E55F99C13C75}" destId="{8557A03A-16DF-4235-A17F-87968125F6F0}" srcOrd="0" destOrd="0" presId="urn:microsoft.com/office/officeart/2005/8/layout/default"/>
    <dgm:cxn modelId="{BE6E683D-B52F-4ACA-8E1D-E43F2E12B1A8}" type="presOf" srcId="{7FDC7BE0-C12D-4D3C-AF6B-0509A1E00BFA}" destId="{6F90A060-A425-4E29-B1E8-A4C27CFF96E2}" srcOrd="0" destOrd="0" presId="urn:microsoft.com/office/officeart/2005/8/layout/default"/>
    <dgm:cxn modelId="{F463BBD2-D6E4-4D4F-AA24-50F5942D10DC}" type="presOf" srcId="{28D65022-D241-4127-B568-B071F4F466B1}" destId="{7E332F33-9957-4876-A843-57DA1C949F9C}" srcOrd="0" destOrd="0" presId="urn:microsoft.com/office/officeart/2005/8/layout/default"/>
    <dgm:cxn modelId="{0C8B518E-2C81-4633-864B-4F06BE11BD73}" srcId="{28D65022-D241-4127-B568-B071F4F466B1}" destId="{DF241D32-3F73-406E-9F43-5EDCE6667502}" srcOrd="7" destOrd="0" parTransId="{8F9A8704-B386-4BAF-8543-ACF5D175410A}" sibTransId="{FC55D99E-7C70-4F62-913C-C9A7EA3DFACE}"/>
    <dgm:cxn modelId="{3FA33A5B-1ECE-42A7-8F73-FF87F65D67CD}" srcId="{28D65022-D241-4127-B568-B071F4F466B1}" destId="{0CB61075-4AA3-4C7A-9EE8-E55F99C13C75}" srcOrd="5" destOrd="0" parTransId="{73B8A2BD-1793-43FF-9D58-C4BCCB9BD704}" sibTransId="{3A11E8B6-4D91-4C5F-ACC3-64EB64A92B10}"/>
    <dgm:cxn modelId="{1FC85144-A1BE-4249-A84E-A9CA15E5A398}" type="presOf" srcId="{E833069E-40D2-4E3A-9160-35462C87F207}" destId="{6087A92B-A9C3-446A-8743-E1D97CCC1C11}" srcOrd="0" destOrd="0" presId="urn:microsoft.com/office/officeart/2005/8/layout/default"/>
    <dgm:cxn modelId="{D7A7D8A5-6087-49FC-B537-721CC4C47CA0}" type="presOf" srcId="{E05268CF-E25F-4D35-9C82-B21E70FE4808}" destId="{6F0F88FC-DAC9-4D35-8090-0ACEC4EB5579}" srcOrd="0" destOrd="0" presId="urn:microsoft.com/office/officeart/2005/8/layout/default"/>
    <dgm:cxn modelId="{EDC8B66E-EEC6-4C0E-844D-5FCAC82E0AC4}" type="presOf" srcId="{629B27F4-1131-4D4F-92E0-48FCA59919C6}" destId="{17AB34DD-AE17-4095-9FBD-45F718DB5BE8}" srcOrd="0" destOrd="0" presId="urn:microsoft.com/office/officeart/2005/8/layout/default"/>
    <dgm:cxn modelId="{879FE3AB-BFD5-4E79-B1F0-977A8CEA76BF}" srcId="{28D65022-D241-4127-B568-B071F4F466B1}" destId="{5791537B-CD5D-4ECA-8E6F-8216A8177CFA}" srcOrd="6" destOrd="0" parTransId="{83B3BF6A-E452-4945-B74C-7A6F95646A60}" sibTransId="{8390B020-EC29-4244-BECD-4260394292B6}"/>
    <dgm:cxn modelId="{A9FF712D-E951-47FF-B8D7-E99DAD3F95C9}" srcId="{28D65022-D241-4127-B568-B071F4F466B1}" destId="{075A584C-7322-4D2B-84A2-DC5963D3B7C9}" srcOrd="11" destOrd="0" parTransId="{2C5F953C-0876-4068-8458-6A9358A302D0}" sibTransId="{880B805B-C9C3-412A-96C7-40067FC69528}"/>
    <dgm:cxn modelId="{EF4B8DDE-1485-46C5-A88F-C0AE105D146C}" type="presOf" srcId="{7EB10255-FB59-45ED-AE85-F7024A05F45A}" destId="{1CC5F6EE-455E-4628-9348-709B464B3F27}" srcOrd="0" destOrd="0" presId="urn:microsoft.com/office/officeart/2005/8/layout/default"/>
    <dgm:cxn modelId="{442B3AAE-78B6-478E-AAFC-33EB13B30E4E}" type="presOf" srcId="{5791537B-CD5D-4ECA-8E6F-8216A8177CFA}" destId="{E4590314-F003-42D0-8924-0B10B5DB6861}" srcOrd="0" destOrd="0" presId="urn:microsoft.com/office/officeart/2005/8/layout/default"/>
    <dgm:cxn modelId="{F4247EC6-FCCE-4E3D-BC24-BA31DDF3E3B4}" type="presOf" srcId="{0D899D84-ED4B-476E-9B7F-1607E0688088}" destId="{78FF2A92-FFE9-4AB9-8036-A2D8846678D3}" srcOrd="0" destOrd="0" presId="urn:microsoft.com/office/officeart/2005/8/layout/default"/>
    <dgm:cxn modelId="{47EDEF72-BE87-43E7-97AD-4BDA65B5768F}" type="presParOf" srcId="{7E332F33-9957-4876-A843-57DA1C949F9C}" destId="{78FF2A92-FFE9-4AB9-8036-A2D8846678D3}" srcOrd="0" destOrd="0" presId="urn:microsoft.com/office/officeart/2005/8/layout/default"/>
    <dgm:cxn modelId="{B6B183A7-9E51-4E77-9CC6-108F1C0C0D64}" type="presParOf" srcId="{7E332F33-9957-4876-A843-57DA1C949F9C}" destId="{44A6E100-6308-4C83-B529-AD537B19B89B}" srcOrd="1" destOrd="0" presId="urn:microsoft.com/office/officeart/2005/8/layout/default"/>
    <dgm:cxn modelId="{D48FFBAB-6E67-4650-B4B2-72DF7B4516CC}" type="presParOf" srcId="{7E332F33-9957-4876-A843-57DA1C949F9C}" destId="{6F90A060-A425-4E29-B1E8-A4C27CFF96E2}" srcOrd="2" destOrd="0" presId="urn:microsoft.com/office/officeart/2005/8/layout/default"/>
    <dgm:cxn modelId="{7C24F79B-A69B-4145-94AC-3CE77AE2CDF1}" type="presParOf" srcId="{7E332F33-9957-4876-A843-57DA1C949F9C}" destId="{B410689D-351A-41D4-A3B8-969BA8D182E9}" srcOrd="3" destOrd="0" presId="urn:microsoft.com/office/officeart/2005/8/layout/default"/>
    <dgm:cxn modelId="{B0265028-8256-4154-8A90-F4567284EB89}" type="presParOf" srcId="{7E332F33-9957-4876-A843-57DA1C949F9C}" destId="{6AEE6927-9A28-4552-BAFF-D1910D1C56D0}" srcOrd="4" destOrd="0" presId="urn:microsoft.com/office/officeart/2005/8/layout/default"/>
    <dgm:cxn modelId="{F5C70F77-DE0A-4D86-A99D-CD708C7A3207}" type="presParOf" srcId="{7E332F33-9957-4876-A843-57DA1C949F9C}" destId="{78634B61-3E86-4CAD-A5B0-92F05EB9C74F}" srcOrd="5" destOrd="0" presId="urn:microsoft.com/office/officeart/2005/8/layout/default"/>
    <dgm:cxn modelId="{2A94DD39-3063-4FB8-A515-CF9A7DCC9828}" type="presParOf" srcId="{7E332F33-9957-4876-A843-57DA1C949F9C}" destId="{17AB34DD-AE17-4095-9FBD-45F718DB5BE8}" srcOrd="6" destOrd="0" presId="urn:microsoft.com/office/officeart/2005/8/layout/default"/>
    <dgm:cxn modelId="{7EE49EAF-2385-45D2-B161-20731299D12A}" type="presParOf" srcId="{7E332F33-9957-4876-A843-57DA1C949F9C}" destId="{91E952B2-966F-4F96-AAF3-3C78BC467C74}" srcOrd="7" destOrd="0" presId="urn:microsoft.com/office/officeart/2005/8/layout/default"/>
    <dgm:cxn modelId="{14974199-1C4F-43F3-A7FD-9823550D3A28}" type="presParOf" srcId="{7E332F33-9957-4876-A843-57DA1C949F9C}" destId="{302FD611-DBBB-43A5-AB42-9D25C2230C13}" srcOrd="8" destOrd="0" presId="urn:microsoft.com/office/officeart/2005/8/layout/default"/>
    <dgm:cxn modelId="{4AF60297-CA4F-4B25-8423-7D3B17892CE7}" type="presParOf" srcId="{7E332F33-9957-4876-A843-57DA1C949F9C}" destId="{431EC7CD-2F22-4898-995F-9AC167967BD5}" srcOrd="9" destOrd="0" presId="urn:microsoft.com/office/officeart/2005/8/layout/default"/>
    <dgm:cxn modelId="{9134D757-45AD-4D47-B4D1-2A626D6AFD8B}" type="presParOf" srcId="{7E332F33-9957-4876-A843-57DA1C949F9C}" destId="{8557A03A-16DF-4235-A17F-87968125F6F0}" srcOrd="10" destOrd="0" presId="urn:microsoft.com/office/officeart/2005/8/layout/default"/>
    <dgm:cxn modelId="{87044CD2-FA8C-4437-9788-D3A5E9BED7E5}" type="presParOf" srcId="{7E332F33-9957-4876-A843-57DA1C949F9C}" destId="{025D3375-A154-4F9B-8BFD-FA05F7C72484}" srcOrd="11" destOrd="0" presId="urn:microsoft.com/office/officeart/2005/8/layout/default"/>
    <dgm:cxn modelId="{06196037-CA43-4852-8B0D-8EC89037996A}" type="presParOf" srcId="{7E332F33-9957-4876-A843-57DA1C949F9C}" destId="{E4590314-F003-42D0-8924-0B10B5DB6861}" srcOrd="12" destOrd="0" presId="urn:microsoft.com/office/officeart/2005/8/layout/default"/>
    <dgm:cxn modelId="{A240DB87-5AC5-4CD3-A4DE-D13446EAA494}" type="presParOf" srcId="{7E332F33-9957-4876-A843-57DA1C949F9C}" destId="{26652E70-E169-49AC-8D1C-D80BD8255A56}" srcOrd="13" destOrd="0" presId="urn:microsoft.com/office/officeart/2005/8/layout/default"/>
    <dgm:cxn modelId="{FB9D1409-2DDA-4206-958E-527634604634}" type="presParOf" srcId="{7E332F33-9957-4876-A843-57DA1C949F9C}" destId="{4046FD5E-EA29-4CFC-B9B7-4E0F41FEF999}" srcOrd="14" destOrd="0" presId="urn:microsoft.com/office/officeart/2005/8/layout/default"/>
    <dgm:cxn modelId="{04AD91FE-DCC4-4B04-8B8E-A5B07A135018}" type="presParOf" srcId="{7E332F33-9957-4876-A843-57DA1C949F9C}" destId="{7598DF08-0BF8-44E2-AA59-4040E64B742D}" srcOrd="15" destOrd="0" presId="urn:microsoft.com/office/officeart/2005/8/layout/default"/>
    <dgm:cxn modelId="{CAACED1C-D45B-4EBD-BD3D-7A748E163C9A}" type="presParOf" srcId="{7E332F33-9957-4876-A843-57DA1C949F9C}" destId="{6F0F88FC-DAC9-4D35-8090-0ACEC4EB5579}" srcOrd="16" destOrd="0" presId="urn:microsoft.com/office/officeart/2005/8/layout/default"/>
    <dgm:cxn modelId="{F083AEF4-1806-4B1A-AD03-A01AF3FE8671}" type="presParOf" srcId="{7E332F33-9957-4876-A843-57DA1C949F9C}" destId="{A54FDEAE-34E6-4691-99BD-0D0D1D66E0BA}" srcOrd="17" destOrd="0" presId="urn:microsoft.com/office/officeart/2005/8/layout/default"/>
    <dgm:cxn modelId="{335ED454-F911-40E6-945E-A6A67EADDB45}" type="presParOf" srcId="{7E332F33-9957-4876-A843-57DA1C949F9C}" destId="{A1D44EB0-F8C9-40D6-8ADD-8BEFFD7D9BA4}" srcOrd="18" destOrd="0" presId="urn:microsoft.com/office/officeart/2005/8/layout/default"/>
    <dgm:cxn modelId="{BAEB8053-82E1-4796-A210-B025F3051959}" type="presParOf" srcId="{7E332F33-9957-4876-A843-57DA1C949F9C}" destId="{2F8836C5-4269-428F-BE84-4109F7210A57}" srcOrd="19" destOrd="0" presId="urn:microsoft.com/office/officeart/2005/8/layout/default"/>
    <dgm:cxn modelId="{CB7D3E66-B480-4C9E-A92E-5AFB1C25F655}" type="presParOf" srcId="{7E332F33-9957-4876-A843-57DA1C949F9C}" destId="{1CC5F6EE-455E-4628-9348-709B464B3F27}" srcOrd="20" destOrd="0" presId="urn:microsoft.com/office/officeart/2005/8/layout/default"/>
    <dgm:cxn modelId="{27C60207-EC99-4FC8-8428-621494A05F28}" type="presParOf" srcId="{7E332F33-9957-4876-A843-57DA1C949F9C}" destId="{16F848A7-2CFB-4F03-A478-C54B0704CF40}" srcOrd="21" destOrd="0" presId="urn:microsoft.com/office/officeart/2005/8/layout/default"/>
    <dgm:cxn modelId="{7CE45C70-BAF8-4DE6-8FAC-81425625FD2C}" type="presParOf" srcId="{7E332F33-9957-4876-A843-57DA1C949F9C}" destId="{3FC96240-9DF9-44D8-BFF7-BB4F19A2EE34}" srcOrd="22" destOrd="0" presId="urn:microsoft.com/office/officeart/2005/8/layout/default"/>
    <dgm:cxn modelId="{DEE56741-1169-4ABB-9F10-7134A8B661FA}" type="presParOf" srcId="{7E332F33-9957-4876-A843-57DA1C949F9C}" destId="{64BC9D61-55A9-4C0C-9B7B-6751C6DF53DF}" srcOrd="23" destOrd="0" presId="urn:microsoft.com/office/officeart/2005/8/layout/default"/>
    <dgm:cxn modelId="{4B1D6C21-004B-4BBE-A808-122C0F708052}" type="presParOf" srcId="{7E332F33-9957-4876-A843-57DA1C949F9C}" destId="{0521DDC5-7889-47A3-8B5E-4E62FEFE270A}" srcOrd="24" destOrd="0" presId="urn:microsoft.com/office/officeart/2005/8/layout/default"/>
    <dgm:cxn modelId="{F01AB730-00E1-4366-9628-E7AC7D9D90BB}" type="presParOf" srcId="{7E332F33-9957-4876-A843-57DA1C949F9C}" destId="{BAAE508E-54F2-4B6D-90D7-4C129A0CD720}" srcOrd="25" destOrd="0" presId="urn:microsoft.com/office/officeart/2005/8/layout/default"/>
    <dgm:cxn modelId="{7F66FC46-43E7-4426-BBB7-883C3C4AA761}" type="presParOf" srcId="{7E332F33-9957-4876-A843-57DA1C949F9C}" destId="{6087A92B-A9C3-446A-8743-E1D97CCC1C11}" srcOrd="26" destOrd="0" presId="urn:microsoft.com/office/officeart/2005/8/layout/default"/>
    <dgm:cxn modelId="{C9D3C4B5-2E29-47F2-9BDE-68092F9F4617}" type="presParOf" srcId="{7E332F33-9957-4876-A843-57DA1C949F9C}" destId="{FFB10040-8EFC-4838-A6B6-89D85C5D368E}" srcOrd="27" destOrd="0" presId="urn:microsoft.com/office/officeart/2005/8/layout/default"/>
    <dgm:cxn modelId="{AFC5E286-8A19-4A01-B751-5E6DC3CB1887}" type="presParOf" srcId="{7E332F33-9957-4876-A843-57DA1C949F9C}" destId="{A4F163C2-72EA-45E9-914E-0A8389C106CD}" srcOrd="2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C87AB5-641C-488B-ADDC-7DCCB3B31A2E}" type="doc">
      <dgm:prSet loTypeId="urn:microsoft.com/office/officeart/2005/8/layout/hProcess9" loCatId="process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4E0363E3-B285-4427-ADC0-75AD27873C44}">
      <dgm:prSet phldrT="[Текст]" custT="1"/>
      <dgm:spPr>
        <a:ln>
          <a:solidFill>
            <a:srgbClr val="666765"/>
          </a:solidFill>
        </a:ln>
      </dgm:spPr>
      <dgm:t>
        <a:bodyPr/>
        <a:lstStyle/>
        <a:p>
          <a:pPr algn="ctr"/>
          <a:r>
            <a:rPr lang="ru-RU" sz="2400" b="1" dirty="0" smtClean="0">
              <a:solidFill>
                <a:srgbClr val="FF0000"/>
              </a:solidFill>
              <a:latin typeface="Museo Sans Cyrl 700" panose="02000000000000000000" pitchFamily="2" charset="-52"/>
            </a:rPr>
            <a:t>2019</a:t>
          </a:r>
        </a:p>
        <a:p>
          <a:pPr algn="ctr"/>
          <a:r>
            <a:rPr lang="ru-RU" sz="2000" dirty="0" smtClean="0">
              <a:latin typeface="Museo Sans Cyrl 500" panose="02000000000000000000" charset="-52"/>
            </a:rPr>
            <a:t>16 место</a:t>
          </a:r>
          <a:endParaRPr lang="ru-RU" sz="2000" b="1" dirty="0">
            <a:solidFill>
              <a:srgbClr val="DB342A"/>
            </a:solidFill>
            <a:latin typeface="Museo Sans Cyrl 700" panose="02000000000000000000" pitchFamily="2" charset="-52"/>
          </a:endParaRPr>
        </a:p>
      </dgm:t>
    </dgm:pt>
    <dgm:pt modelId="{3C102D6A-5C74-45EA-A70A-7DFCDB0BBC9A}" type="parTrans" cxnId="{A1A39AA4-F2AC-4B1D-88EC-46D6A4C33C8A}">
      <dgm:prSet/>
      <dgm:spPr/>
      <dgm:t>
        <a:bodyPr/>
        <a:lstStyle/>
        <a:p>
          <a:endParaRPr lang="ru-RU" sz="2000">
            <a:latin typeface="Museo Sans Cyrl 500" panose="02000000000000000000" charset="-52"/>
          </a:endParaRPr>
        </a:p>
      </dgm:t>
    </dgm:pt>
    <dgm:pt modelId="{7C1259DA-4973-431E-8C4F-5D1AF39C1DD6}" type="sibTrans" cxnId="{A1A39AA4-F2AC-4B1D-88EC-46D6A4C33C8A}">
      <dgm:prSet custT="1"/>
      <dgm:spPr/>
      <dgm:t>
        <a:bodyPr/>
        <a:lstStyle/>
        <a:p>
          <a:endParaRPr lang="ru-RU" sz="2000">
            <a:latin typeface="Museo Sans Cyrl 500" panose="02000000000000000000" charset="-52"/>
          </a:endParaRPr>
        </a:p>
      </dgm:t>
    </dgm:pt>
    <dgm:pt modelId="{61472767-350E-4063-A825-B72D228101A1}">
      <dgm:prSet phldrT="[Текст]" custT="1"/>
      <dgm:spPr>
        <a:ln>
          <a:solidFill>
            <a:srgbClr val="666765"/>
          </a:solidFill>
        </a:ln>
      </dgm:spPr>
      <dgm:t>
        <a:bodyPr/>
        <a:lstStyle/>
        <a:p>
          <a:pPr algn="ctr"/>
          <a:r>
            <a:rPr lang="ru-RU" sz="2400" b="1" dirty="0" smtClean="0">
              <a:solidFill>
                <a:srgbClr val="FF0000"/>
              </a:solidFill>
              <a:latin typeface="Museo Sans Cyrl 700" panose="02000000000000000000" pitchFamily="2" charset="-52"/>
            </a:rPr>
            <a:t>2021</a:t>
          </a:r>
        </a:p>
        <a:p>
          <a:pPr algn="ctr"/>
          <a:r>
            <a:rPr lang="ru-RU" sz="2000" dirty="0" smtClean="0">
              <a:latin typeface="Museo Sans Cyrl 500" panose="02000000000000000000" charset="-52"/>
            </a:rPr>
            <a:t>11 место</a:t>
          </a:r>
          <a:endParaRPr lang="ru-RU" sz="2000" b="1" dirty="0">
            <a:solidFill>
              <a:srgbClr val="DB342A"/>
            </a:solidFill>
            <a:latin typeface="Museo Sans Cyrl 700" panose="02000000000000000000" pitchFamily="2" charset="-52"/>
          </a:endParaRPr>
        </a:p>
      </dgm:t>
    </dgm:pt>
    <dgm:pt modelId="{AE6D651A-53A2-4200-B2A9-2CD459C8A238}" type="parTrans" cxnId="{195C5F51-039A-4A94-9C84-49B1CB153B34}">
      <dgm:prSet/>
      <dgm:spPr/>
      <dgm:t>
        <a:bodyPr/>
        <a:lstStyle/>
        <a:p>
          <a:endParaRPr lang="ru-RU" sz="2000">
            <a:latin typeface="Museo Sans Cyrl 500" panose="02000000000000000000" charset="-52"/>
          </a:endParaRPr>
        </a:p>
      </dgm:t>
    </dgm:pt>
    <dgm:pt modelId="{320366BA-06EB-4C43-9C1D-10240F8B0098}" type="sibTrans" cxnId="{195C5F51-039A-4A94-9C84-49B1CB153B34}">
      <dgm:prSet custT="1"/>
      <dgm:spPr/>
      <dgm:t>
        <a:bodyPr/>
        <a:lstStyle/>
        <a:p>
          <a:endParaRPr lang="ru-RU" sz="2000">
            <a:latin typeface="Museo Sans Cyrl 500" panose="02000000000000000000" charset="-52"/>
          </a:endParaRPr>
        </a:p>
      </dgm:t>
    </dgm:pt>
    <dgm:pt modelId="{A7B02DF7-7D34-45B9-BA70-90AD87EB57F2}">
      <dgm:prSet phldrT="[Текст]" custT="1"/>
      <dgm:spPr>
        <a:ln>
          <a:solidFill>
            <a:srgbClr val="666765"/>
          </a:solidFill>
        </a:ln>
      </dgm:spPr>
      <dgm:t>
        <a:bodyPr/>
        <a:lstStyle/>
        <a:p>
          <a:pPr algn="ctr"/>
          <a:r>
            <a:rPr lang="ru-RU" sz="2400" b="1" dirty="0" smtClean="0">
              <a:solidFill>
                <a:srgbClr val="FF0000"/>
              </a:solidFill>
              <a:latin typeface="Museo Sans Cyrl 700" panose="02000000000000000000" pitchFamily="2" charset="-52"/>
            </a:rPr>
            <a:t>2020</a:t>
          </a:r>
        </a:p>
        <a:p>
          <a:pPr algn="ctr"/>
          <a:r>
            <a:rPr lang="ru-RU" sz="2000" dirty="0" smtClean="0">
              <a:latin typeface="Museo Sans Cyrl 500" panose="02000000000000000000" charset="-52"/>
            </a:rPr>
            <a:t>19 место</a:t>
          </a:r>
          <a:endParaRPr lang="ru-RU" sz="2000" b="1" dirty="0">
            <a:solidFill>
              <a:srgbClr val="DB342A"/>
            </a:solidFill>
            <a:latin typeface="Museo Sans Cyrl 700" panose="02000000000000000000" pitchFamily="2" charset="-52"/>
          </a:endParaRPr>
        </a:p>
      </dgm:t>
    </dgm:pt>
    <dgm:pt modelId="{07955A06-E7E0-43CC-BA50-31275A3C024F}" type="parTrans" cxnId="{C9A1C8E1-7C07-4AF6-9C23-28D45AD683B9}">
      <dgm:prSet/>
      <dgm:spPr/>
      <dgm:t>
        <a:bodyPr/>
        <a:lstStyle/>
        <a:p>
          <a:endParaRPr lang="ru-RU" sz="2000">
            <a:latin typeface="Museo Sans Cyrl 500" panose="02000000000000000000" charset="-52"/>
          </a:endParaRPr>
        </a:p>
      </dgm:t>
    </dgm:pt>
    <dgm:pt modelId="{29800AE0-02EB-404A-9918-5EC43ADEE568}" type="sibTrans" cxnId="{C9A1C8E1-7C07-4AF6-9C23-28D45AD683B9}">
      <dgm:prSet custT="1"/>
      <dgm:spPr/>
      <dgm:t>
        <a:bodyPr/>
        <a:lstStyle/>
        <a:p>
          <a:endParaRPr lang="ru-RU" sz="2000">
            <a:latin typeface="Museo Sans Cyrl 500" panose="02000000000000000000" charset="-52"/>
          </a:endParaRPr>
        </a:p>
      </dgm:t>
    </dgm:pt>
    <dgm:pt modelId="{2AD01825-9680-4F3C-8620-78BC33B31B51}">
      <dgm:prSet phldrT="[Текст]" custT="1"/>
      <dgm:spPr>
        <a:ln>
          <a:solidFill>
            <a:srgbClr val="666765"/>
          </a:solidFill>
        </a:ln>
      </dgm:spPr>
      <dgm:t>
        <a:bodyPr/>
        <a:lstStyle/>
        <a:p>
          <a:pPr algn="ctr"/>
          <a:r>
            <a:rPr lang="ru-RU" sz="2400" b="1" dirty="0" smtClean="0">
              <a:solidFill>
                <a:srgbClr val="FF0000"/>
              </a:solidFill>
              <a:latin typeface="Museo Sans Cyrl 700" panose="02000000000000000000" pitchFamily="2" charset="-52"/>
            </a:rPr>
            <a:t>2022</a:t>
          </a:r>
        </a:p>
        <a:p>
          <a:pPr algn="ctr"/>
          <a:r>
            <a:rPr lang="ru-RU" sz="2000" dirty="0" smtClean="0">
              <a:latin typeface="Museo Sans Cyrl 500" panose="02000000000000000000" charset="-52"/>
            </a:rPr>
            <a:t>7 место</a:t>
          </a:r>
          <a:endParaRPr lang="ru-RU" sz="2000" b="1" dirty="0">
            <a:solidFill>
              <a:srgbClr val="DB342A"/>
            </a:solidFill>
            <a:latin typeface="Museo Sans Cyrl 700" panose="02000000000000000000" pitchFamily="2" charset="-52"/>
          </a:endParaRPr>
        </a:p>
      </dgm:t>
    </dgm:pt>
    <dgm:pt modelId="{3DC539AB-AD11-426A-92C0-754ED33F8011}" type="parTrans" cxnId="{B4C9CB45-BA7E-4EBB-92DF-180BF97A1ECE}">
      <dgm:prSet/>
      <dgm:spPr/>
      <dgm:t>
        <a:bodyPr/>
        <a:lstStyle/>
        <a:p>
          <a:endParaRPr lang="ru-RU" sz="2000">
            <a:latin typeface="Museo Sans Cyrl 500" panose="02000000000000000000" charset="-52"/>
          </a:endParaRPr>
        </a:p>
      </dgm:t>
    </dgm:pt>
    <dgm:pt modelId="{F425A6C7-402F-46BF-B8DF-1E2D70F1BE17}" type="sibTrans" cxnId="{B4C9CB45-BA7E-4EBB-92DF-180BF97A1ECE}">
      <dgm:prSet custT="1"/>
      <dgm:spPr/>
      <dgm:t>
        <a:bodyPr/>
        <a:lstStyle/>
        <a:p>
          <a:endParaRPr lang="ru-RU" sz="2000">
            <a:latin typeface="Museo Sans Cyrl 500" panose="02000000000000000000" charset="-52"/>
          </a:endParaRPr>
        </a:p>
      </dgm:t>
    </dgm:pt>
    <dgm:pt modelId="{BABD48C1-0717-4571-AF53-0FD8D9FDBD2A}">
      <dgm:prSet phldrT="[Текст]" custT="1"/>
      <dgm:spPr>
        <a:ln>
          <a:solidFill>
            <a:srgbClr val="666765"/>
          </a:solidFill>
        </a:ln>
      </dgm:spPr>
      <dgm:t>
        <a:bodyPr/>
        <a:lstStyle/>
        <a:p>
          <a:pPr algn="ctr"/>
          <a:r>
            <a:rPr lang="ru-RU" sz="2400" b="1" dirty="0" smtClean="0">
              <a:solidFill>
                <a:srgbClr val="FF0000"/>
              </a:solidFill>
              <a:latin typeface="Museo Sans Cyrl 700" panose="02000000000000000000" pitchFamily="2" charset="-52"/>
            </a:rPr>
            <a:t>2023</a:t>
          </a:r>
        </a:p>
        <a:p>
          <a:pPr algn="ctr"/>
          <a:r>
            <a:rPr lang="ru-RU" sz="2000" dirty="0" smtClean="0">
              <a:latin typeface="Museo Sans Cyrl 500" panose="02000000000000000000" charset="-52"/>
            </a:rPr>
            <a:t>6 место</a:t>
          </a:r>
          <a:endParaRPr lang="ru-RU" sz="2000" b="1" dirty="0">
            <a:solidFill>
              <a:srgbClr val="DB342A"/>
            </a:solidFill>
            <a:latin typeface="Museo Sans Cyrl 700" panose="02000000000000000000" pitchFamily="2" charset="-52"/>
          </a:endParaRPr>
        </a:p>
      </dgm:t>
    </dgm:pt>
    <dgm:pt modelId="{C22059FC-D35B-4712-86CE-961CCF8D6FE2}" type="parTrans" cxnId="{6D0276F0-5FDE-4EF1-8E91-33ED6BD28A32}">
      <dgm:prSet/>
      <dgm:spPr/>
      <dgm:t>
        <a:bodyPr/>
        <a:lstStyle/>
        <a:p>
          <a:endParaRPr lang="ru-RU" sz="2000">
            <a:latin typeface="Museo Sans Cyrl 500" panose="02000000000000000000" charset="-52"/>
          </a:endParaRPr>
        </a:p>
      </dgm:t>
    </dgm:pt>
    <dgm:pt modelId="{1846E1DB-2312-4D0D-AA5A-E15720EC8FC4}" type="sibTrans" cxnId="{6D0276F0-5FDE-4EF1-8E91-33ED6BD28A32}">
      <dgm:prSet/>
      <dgm:spPr/>
      <dgm:t>
        <a:bodyPr/>
        <a:lstStyle/>
        <a:p>
          <a:endParaRPr lang="ru-RU" sz="2000">
            <a:latin typeface="Museo Sans Cyrl 500" panose="02000000000000000000" charset="-52"/>
          </a:endParaRPr>
        </a:p>
      </dgm:t>
    </dgm:pt>
    <dgm:pt modelId="{44047A76-C36F-46F7-B20B-D71FAE32EC03}">
      <dgm:prSet phldrT="[Текст]" custT="1"/>
      <dgm:spPr>
        <a:ln>
          <a:solidFill>
            <a:srgbClr val="666765"/>
          </a:solidFill>
        </a:ln>
      </dgm:spPr>
      <dgm:t>
        <a:bodyPr anchor="ctr"/>
        <a:lstStyle/>
        <a:p>
          <a:pPr algn="ctr"/>
          <a:r>
            <a:rPr lang="ru-RU" sz="2400" b="1" dirty="0" smtClean="0">
              <a:solidFill>
                <a:srgbClr val="FF0000"/>
              </a:solidFill>
              <a:latin typeface="Museo Sans Cyrl 700" panose="02000000000000000000" pitchFamily="2" charset="-52"/>
            </a:rPr>
            <a:t>2024</a:t>
          </a:r>
          <a:endParaRPr lang="ru-RU" sz="2000" b="1" dirty="0" smtClean="0">
            <a:solidFill>
              <a:srgbClr val="FF0000"/>
            </a:solidFill>
            <a:latin typeface="Museo Sans Cyrl 700" panose="02000000000000000000" pitchFamily="2" charset="-52"/>
          </a:endParaRPr>
        </a:p>
        <a:p>
          <a:pPr algn="ctr"/>
          <a:r>
            <a:rPr lang="ru-RU" sz="2000" dirty="0" smtClean="0">
              <a:latin typeface="Museo Sans Cyrl 500" panose="02000000000000000000" charset="-52"/>
            </a:rPr>
            <a:t>5 место</a:t>
          </a:r>
          <a:endParaRPr lang="ru-RU" sz="2000" dirty="0">
            <a:latin typeface="Museo Sans Cyrl 500" panose="02000000000000000000" charset="-52"/>
          </a:endParaRPr>
        </a:p>
      </dgm:t>
    </dgm:pt>
    <dgm:pt modelId="{45B683DD-36E0-44FF-851F-AF51B661F4EB}" type="parTrans" cxnId="{9980CE28-AF2C-4215-95AB-D9B70A0D5D6C}">
      <dgm:prSet/>
      <dgm:spPr/>
      <dgm:t>
        <a:bodyPr/>
        <a:lstStyle/>
        <a:p>
          <a:endParaRPr lang="ru-RU"/>
        </a:p>
      </dgm:t>
    </dgm:pt>
    <dgm:pt modelId="{43C20715-A1D4-4E65-8665-029C96C89593}" type="sibTrans" cxnId="{9980CE28-AF2C-4215-95AB-D9B70A0D5D6C}">
      <dgm:prSet/>
      <dgm:spPr/>
      <dgm:t>
        <a:bodyPr/>
        <a:lstStyle/>
        <a:p>
          <a:endParaRPr lang="ru-RU"/>
        </a:p>
      </dgm:t>
    </dgm:pt>
    <dgm:pt modelId="{E8586094-6C9C-4A2B-9D48-0F4729EFA74B}" type="pres">
      <dgm:prSet presAssocID="{E2C87AB5-641C-488B-ADDC-7DCCB3B31A2E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D11E47A-110D-42E2-AFC6-BD465D14CCCF}" type="pres">
      <dgm:prSet presAssocID="{E2C87AB5-641C-488B-ADDC-7DCCB3B31A2E}" presName="arrow" presStyleLbl="bgShp" presStyleIdx="0" presStyleCnt="1" custScaleX="117647"/>
      <dgm:spPr>
        <a:solidFill>
          <a:srgbClr val="CE3428">
            <a:alpha val="69804"/>
          </a:srgbClr>
        </a:solidFill>
      </dgm:spPr>
    </dgm:pt>
    <dgm:pt modelId="{BFBA6795-1D96-4FBB-A0E4-611AC825B169}" type="pres">
      <dgm:prSet presAssocID="{E2C87AB5-641C-488B-ADDC-7DCCB3B31A2E}" presName="linearProcess" presStyleCnt="0"/>
      <dgm:spPr/>
    </dgm:pt>
    <dgm:pt modelId="{16C4099C-1EA5-4A5B-A13C-B833078FD48E}" type="pres">
      <dgm:prSet presAssocID="{4E0363E3-B285-4427-ADC0-75AD27873C44}" presName="tex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23452A-6F77-4A83-BEB3-701EEBBFAF6B}" type="pres">
      <dgm:prSet presAssocID="{7C1259DA-4973-431E-8C4F-5D1AF39C1DD6}" presName="sibTrans" presStyleCnt="0"/>
      <dgm:spPr/>
    </dgm:pt>
    <dgm:pt modelId="{03EC0477-0503-4DF8-B30B-55D04567CB12}" type="pres">
      <dgm:prSet presAssocID="{A7B02DF7-7D34-45B9-BA70-90AD87EB57F2}" presName="text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681FF6-76F9-456E-84ED-67BBC4CD4D58}" type="pres">
      <dgm:prSet presAssocID="{29800AE0-02EB-404A-9918-5EC43ADEE568}" presName="sibTrans" presStyleCnt="0"/>
      <dgm:spPr/>
    </dgm:pt>
    <dgm:pt modelId="{B8636991-B789-4EB4-849B-1EF233010ABD}" type="pres">
      <dgm:prSet presAssocID="{61472767-350E-4063-A825-B72D228101A1}" presName="text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A5771B-C25F-41A2-91D9-24D77BD552AB}" type="pres">
      <dgm:prSet presAssocID="{320366BA-06EB-4C43-9C1D-10240F8B0098}" presName="sibTrans" presStyleCnt="0"/>
      <dgm:spPr/>
    </dgm:pt>
    <dgm:pt modelId="{1D6C6B47-F366-42C1-ABDF-8051DC3C3A7C}" type="pres">
      <dgm:prSet presAssocID="{2AD01825-9680-4F3C-8620-78BC33B31B51}" presName="text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8AD3A3-2526-488B-8823-5ED8A680E006}" type="pres">
      <dgm:prSet presAssocID="{F425A6C7-402F-46BF-B8DF-1E2D70F1BE17}" presName="sibTrans" presStyleCnt="0"/>
      <dgm:spPr/>
    </dgm:pt>
    <dgm:pt modelId="{3B58DB77-A216-47B6-81F9-F5D5E7DC9BB6}" type="pres">
      <dgm:prSet presAssocID="{BABD48C1-0717-4571-AF53-0FD8D9FDBD2A}" presName="text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496C6A-D881-4C0C-802F-34D38FD58A03}" type="pres">
      <dgm:prSet presAssocID="{1846E1DB-2312-4D0D-AA5A-E15720EC8FC4}" presName="sibTrans" presStyleCnt="0"/>
      <dgm:spPr/>
    </dgm:pt>
    <dgm:pt modelId="{51E53B29-A013-45E1-A02C-C0786E064C90}" type="pres">
      <dgm:prSet presAssocID="{44047A76-C36F-46F7-B20B-D71FAE32EC03}" presName="text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D0276F0-5FDE-4EF1-8E91-33ED6BD28A32}" srcId="{E2C87AB5-641C-488B-ADDC-7DCCB3B31A2E}" destId="{BABD48C1-0717-4571-AF53-0FD8D9FDBD2A}" srcOrd="4" destOrd="0" parTransId="{C22059FC-D35B-4712-86CE-961CCF8D6FE2}" sibTransId="{1846E1DB-2312-4D0D-AA5A-E15720EC8FC4}"/>
    <dgm:cxn modelId="{F18B9B5E-14E2-4257-9116-B963E09E3781}" type="presOf" srcId="{2AD01825-9680-4F3C-8620-78BC33B31B51}" destId="{1D6C6B47-F366-42C1-ABDF-8051DC3C3A7C}" srcOrd="0" destOrd="0" presId="urn:microsoft.com/office/officeart/2005/8/layout/hProcess9"/>
    <dgm:cxn modelId="{8A3924B3-6A21-4C26-81C3-F5E3D985FA8B}" type="presOf" srcId="{A7B02DF7-7D34-45B9-BA70-90AD87EB57F2}" destId="{03EC0477-0503-4DF8-B30B-55D04567CB12}" srcOrd="0" destOrd="0" presId="urn:microsoft.com/office/officeart/2005/8/layout/hProcess9"/>
    <dgm:cxn modelId="{18E24C5E-2853-4532-826C-CFD0C09AECA2}" type="presOf" srcId="{BABD48C1-0717-4571-AF53-0FD8D9FDBD2A}" destId="{3B58DB77-A216-47B6-81F9-F5D5E7DC9BB6}" srcOrd="0" destOrd="0" presId="urn:microsoft.com/office/officeart/2005/8/layout/hProcess9"/>
    <dgm:cxn modelId="{E635F2EC-AF0F-4D66-B238-B570E5169B0E}" type="presOf" srcId="{4E0363E3-B285-4427-ADC0-75AD27873C44}" destId="{16C4099C-1EA5-4A5B-A13C-B833078FD48E}" srcOrd="0" destOrd="0" presId="urn:microsoft.com/office/officeart/2005/8/layout/hProcess9"/>
    <dgm:cxn modelId="{195C5F51-039A-4A94-9C84-49B1CB153B34}" srcId="{E2C87AB5-641C-488B-ADDC-7DCCB3B31A2E}" destId="{61472767-350E-4063-A825-B72D228101A1}" srcOrd="2" destOrd="0" parTransId="{AE6D651A-53A2-4200-B2A9-2CD459C8A238}" sibTransId="{320366BA-06EB-4C43-9C1D-10240F8B0098}"/>
    <dgm:cxn modelId="{B4C9CB45-BA7E-4EBB-92DF-180BF97A1ECE}" srcId="{E2C87AB5-641C-488B-ADDC-7DCCB3B31A2E}" destId="{2AD01825-9680-4F3C-8620-78BC33B31B51}" srcOrd="3" destOrd="0" parTransId="{3DC539AB-AD11-426A-92C0-754ED33F8011}" sibTransId="{F425A6C7-402F-46BF-B8DF-1E2D70F1BE17}"/>
    <dgm:cxn modelId="{1F34E455-D8C4-4240-A273-D7F61185E82F}" type="presOf" srcId="{E2C87AB5-641C-488B-ADDC-7DCCB3B31A2E}" destId="{E8586094-6C9C-4A2B-9D48-0F4729EFA74B}" srcOrd="0" destOrd="0" presId="urn:microsoft.com/office/officeart/2005/8/layout/hProcess9"/>
    <dgm:cxn modelId="{C9A1C8E1-7C07-4AF6-9C23-28D45AD683B9}" srcId="{E2C87AB5-641C-488B-ADDC-7DCCB3B31A2E}" destId="{A7B02DF7-7D34-45B9-BA70-90AD87EB57F2}" srcOrd="1" destOrd="0" parTransId="{07955A06-E7E0-43CC-BA50-31275A3C024F}" sibTransId="{29800AE0-02EB-404A-9918-5EC43ADEE568}"/>
    <dgm:cxn modelId="{FE9DEB08-1511-451C-8EF9-FCC28486F526}" type="presOf" srcId="{61472767-350E-4063-A825-B72D228101A1}" destId="{B8636991-B789-4EB4-849B-1EF233010ABD}" srcOrd="0" destOrd="0" presId="urn:microsoft.com/office/officeart/2005/8/layout/hProcess9"/>
    <dgm:cxn modelId="{9980CE28-AF2C-4215-95AB-D9B70A0D5D6C}" srcId="{E2C87AB5-641C-488B-ADDC-7DCCB3B31A2E}" destId="{44047A76-C36F-46F7-B20B-D71FAE32EC03}" srcOrd="5" destOrd="0" parTransId="{45B683DD-36E0-44FF-851F-AF51B661F4EB}" sibTransId="{43C20715-A1D4-4E65-8665-029C96C89593}"/>
    <dgm:cxn modelId="{A1A39AA4-F2AC-4B1D-88EC-46D6A4C33C8A}" srcId="{E2C87AB5-641C-488B-ADDC-7DCCB3B31A2E}" destId="{4E0363E3-B285-4427-ADC0-75AD27873C44}" srcOrd="0" destOrd="0" parTransId="{3C102D6A-5C74-45EA-A70A-7DFCDB0BBC9A}" sibTransId="{7C1259DA-4973-431E-8C4F-5D1AF39C1DD6}"/>
    <dgm:cxn modelId="{E31C91B9-C6A7-4E95-B4A4-D29BA90846FD}" type="presOf" srcId="{44047A76-C36F-46F7-B20B-D71FAE32EC03}" destId="{51E53B29-A013-45E1-A02C-C0786E064C90}" srcOrd="0" destOrd="0" presId="urn:microsoft.com/office/officeart/2005/8/layout/hProcess9"/>
    <dgm:cxn modelId="{D6627107-72C3-4387-AC42-477CAC006589}" type="presParOf" srcId="{E8586094-6C9C-4A2B-9D48-0F4729EFA74B}" destId="{7D11E47A-110D-42E2-AFC6-BD465D14CCCF}" srcOrd="0" destOrd="0" presId="urn:microsoft.com/office/officeart/2005/8/layout/hProcess9"/>
    <dgm:cxn modelId="{F63E5A2F-5476-4CDF-9C00-E62BB580AA5F}" type="presParOf" srcId="{E8586094-6C9C-4A2B-9D48-0F4729EFA74B}" destId="{BFBA6795-1D96-4FBB-A0E4-611AC825B169}" srcOrd="1" destOrd="0" presId="urn:microsoft.com/office/officeart/2005/8/layout/hProcess9"/>
    <dgm:cxn modelId="{E001378D-7787-4A0F-B46F-9748A25BD82A}" type="presParOf" srcId="{BFBA6795-1D96-4FBB-A0E4-611AC825B169}" destId="{16C4099C-1EA5-4A5B-A13C-B833078FD48E}" srcOrd="0" destOrd="0" presId="urn:microsoft.com/office/officeart/2005/8/layout/hProcess9"/>
    <dgm:cxn modelId="{38A86F6E-755D-4569-90AA-2C04AB3D21A2}" type="presParOf" srcId="{BFBA6795-1D96-4FBB-A0E4-611AC825B169}" destId="{9323452A-6F77-4A83-BEB3-701EEBBFAF6B}" srcOrd="1" destOrd="0" presId="urn:microsoft.com/office/officeart/2005/8/layout/hProcess9"/>
    <dgm:cxn modelId="{CCD6CC8C-7FB7-400A-B55C-0FBD80C6B9B2}" type="presParOf" srcId="{BFBA6795-1D96-4FBB-A0E4-611AC825B169}" destId="{03EC0477-0503-4DF8-B30B-55D04567CB12}" srcOrd="2" destOrd="0" presId="urn:microsoft.com/office/officeart/2005/8/layout/hProcess9"/>
    <dgm:cxn modelId="{2A9FAF15-DB50-413A-BA30-1D753D816337}" type="presParOf" srcId="{BFBA6795-1D96-4FBB-A0E4-611AC825B169}" destId="{EE681FF6-76F9-456E-84ED-67BBC4CD4D58}" srcOrd="3" destOrd="0" presId="urn:microsoft.com/office/officeart/2005/8/layout/hProcess9"/>
    <dgm:cxn modelId="{C7FE6BFB-B380-4B9E-BFB0-8E6F1DCE6823}" type="presParOf" srcId="{BFBA6795-1D96-4FBB-A0E4-611AC825B169}" destId="{B8636991-B789-4EB4-849B-1EF233010ABD}" srcOrd="4" destOrd="0" presId="urn:microsoft.com/office/officeart/2005/8/layout/hProcess9"/>
    <dgm:cxn modelId="{CC7C36CA-430F-45A8-970F-31160036CDBD}" type="presParOf" srcId="{BFBA6795-1D96-4FBB-A0E4-611AC825B169}" destId="{9AA5771B-C25F-41A2-91D9-24D77BD552AB}" srcOrd="5" destOrd="0" presId="urn:microsoft.com/office/officeart/2005/8/layout/hProcess9"/>
    <dgm:cxn modelId="{E2B9E5C5-ADDD-402B-AD80-1C0398B63F8F}" type="presParOf" srcId="{BFBA6795-1D96-4FBB-A0E4-611AC825B169}" destId="{1D6C6B47-F366-42C1-ABDF-8051DC3C3A7C}" srcOrd="6" destOrd="0" presId="urn:microsoft.com/office/officeart/2005/8/layout/hProcess9"/>
    <dgm:cxn modelId="{9EBA0C90-F163-4392-B897-33A5A35E7B7F}" type="presParOf" srcId="{BFBA6795-1D96-4FBB-A0E4-611AC825B169}" destId="{DF8AD3A3-2526-488B-8823-5ED8A680E006}" srcOrd="7" destOrd="0" presId="urn:microsoft.com/office/officeart/2005/8/layout/hProcess9"/>
    <dgm:cxn modelId="{482957BF-E3A1-4711-AB81-70C29978C2F9}" type="presParOf" srcId="{BFBA6795-1D96-4FBB-A0E4-611AC825B169}" destId="{3B58DB77-A216-47B6-81F9-F5D5E7DC9BB6}" srcOrd="8" destOrd="0" presId="urn:microsoft.com/office/officeart/2005/8/layout/hProcess9"/>
    <dgm:cxn modelId="{B35F2313-31EE-47B3-AB99-F000BE3BB2CA}" type="presParOf" srcId="{BFBA6795-1D96-4FBB-A0E4-611AC825B169}" destId="{1B496C6A-D881-4C0C-802F-34D38FD58A03}" srcOrd="9" destOrd="0" presId="urn:microsoft.com/office/officeart/2005/8/layout/hProcess9"/>
    <dgm:cxn modelId="{F8D4F367-7E89-4D06-BFF6-AA44CA754A09}" type="presParOf" srcId="{BFBA6795-1D96-4FBB-A0E4-611AC825B169}" destId="{51E53B29-A013-45E1-A02C-C0786E064C90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B5CFCDE-9473-4A73-BBA9-3330EA470136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DD2EC54-DB70-4C89-ABF6-3E241D44BDC1}">
      <dgm:prSet phldrT="[Текст]" custT="1"/>
      <dgm:spPr>
        <a:solidFill>
          <a:srgbClr val="DD3E35"/>
        </a:solidFill>
      </dgm:spPr>
      <dgm:t>
        <a:bodyPr/>
        <a:lstStyle/>
        <a:p>
          <a:r>
            <a:rPr lang="ru-RU" sz="3200" b="1" dirty="0" smtClean="0">
              <a:solidFill>
                <a:schemeClr val="bg1"/>
              </a:solidFill>
              <a:latin typeface="Museo Sans Cyrl 500" panose="02000000000000000000" pitchFamily="2" charset="-52"/>
              <a:ea typeface="Segoe UI"/>
              <a:cs typeface="Segoe UI"/>
            </a:rPr>
            <a:t>34</a:t>
          </a:r>
          <a:r>
            <a:rPr lang="ru-RU" sz="2400" b="1" dirty="0" smtClean="0">
              <a:solidFill>
                <a:schemeClr val="bg1"/>
              </a:solidFill>
              <a:latin typeface="Museo Sans Cyrl 500" panose="02000000000000000000" pitchFamily="2" charset="-52"/>
              <a:ea typeface="Segoe UI"/>
              <a:cs typeface="Segoe UI"/>
            </a:rPr>
            <a:t> </a:t>
          </a:r>
          <a:r>
            <a:rPr lang="ru-RU" sz="2400" b="0" dirty="0" smtClean="0">
              <a:solidFill>
                <a:schemeClr val="bg1"/>
              </a:solidFill>
              <a:latin typeface="Museo Sans Cyrl 500" panose="02000000000000000000" pitchFamily="2" charset="-52"/>
              <a:ea typeface="Segoe UI"/>
              <a:cs typeface="Segoe UI"/>
            </a:rPr>
            <a:t>соглашений о сотрудничестве</a:t>
          </a:r>
          <a:endParaRPr lang="ru-RU" sz="2400" b="0" dirty="0">
            <a:solidFill>
              <a:schemeClr val="bg1"/>
            </a:solidFill>
            <a:latin typeface="Museo Sans Cyrl 500" panose="02000000000000000000" pitchFamily="2" charset="-52"/>
          </a:endParaRPr>
        </a:p>
      </dgm:t>
    </dgm:pt>
    <dgm:pt modelId="{9BE891BC-B21B-4611-93F9-29704AE5E23D}" type="parTrans" cxnId="{E8962313-33BC-4765-A397-3F5788E5591F}">
      <dgm:prSet/>
      <dgm:spPr/>
      <dgm:t>
        <a:bodyPr/>
        <a:lstStyle/>
        <a:p>
          <a:endParaRPr lang="ru-RU">
            <a:latin typeface="Museo Sans Cyrl 500" panose="02000000000000000000" pitchFamily="2" charset="-52"/>
          </a:endParaRPr>
        </a:p>
      </dgm:t>
    </dgm:pt>
    <dgm:pt modelId="{FD9E56CF-5C16-4712-BA9C-1B5F7A53E731}" type="sibTrans" cxnId="{E8962313-33BC-4765-A397-3F5788E5591F}">
      <dgm:prSet/>
      <dgm:spPr/>
      <dgm:t>
        <a:bodyPr/>
        <a:lstStyle/>
        <a:p>
          <a:endParaRPr lang="ru-RU">
            <a:latin typeface="Museo Sans Cyrl 500" panose="02000000000000000000" pitchFamily="2" charset="-52"/>
          </a:endParaRPr>
        </a:p>
      </dgm:t>
    </dgm:pt>
    <dgm:pt modelId="{F274676D-9346-4009-BDBB-ED318A9840C0}">
      <dgm:prSet phldrT="[Текст]" custT="1"/>
      <dgm:spPr>
        <a:ln w="28575">
          <a:solidFill>
            <a:srgbClr val="DD3E35"/>
          </a:solidFill>
        </a:ln>
      </dgm:spPr>
      <dgm:t>
        <a:bodyPr/>
        <a:lstStyle/>
        <a:p>
          <a:r>
            <a:rPr lang="ru-RU" sz="2400" dirty="0" smtClean="0">
              <a:latin typeface="Museo Sans Cyrl 500" panose="02000000000000000000" pitchFamily="2" charset="-52"/>
            </a:rPr>
            <a:t>Казахстан – </a:t>
          </a:r>
          <a:r>
            <a:rPr lang="ru-RU" sz="2400" b="1" dirty="0" smtClean="0">
              <a:solidFill>
                <a:srgbClr val="FF0000"/>
              </a:solidFill>
              <a:latin typeface="Museo Sans Cyrl 500" panose="02000000000000000000" pitchFamily="2" charset="-52"/>
            </a:rPr>
            <a:t>16</a:t>
          </a:r>
          <a:endParaRPr lang="ru-RU" sz="2400" b="1" dirty="0">
            <a:solidFill>
              <a:srgbClr val="FF0000"/>
            </a:solidFill>
            <a:latin typeface="Museo Sans Cyrl 500" panose="02000000000000000000" pitchFamily="2" charset="-52"/>
          </a:endParaRPr>
        </a:p>
      </dgm:t>
    </dgm:pt>
    <dgm:pt modelId="{065E60FE-465A-45F2-85FF-43346C7B559D}" type="parTrans" cxnId="{1D2AC4D0-74AB-4A1A-B94C-FA1C27DDAE83}">
      <dgm:prSet/>
      <dgm:spPr>
        <a:ln w="28575">
          <a:solidFill>
            <a:srgbClr val="DD3E35"/>
          </a:solidFill>
        </a:ln>
      </dgm:spPr>
      <dgm:t>
        <a:bodyPr/>
        <a:lstStyle/>
        <a:p>
          <a:endParaRPr lang="ru-RU">
            <a:latin typeface="Museo Sans Cyrl 500" panose="02000000000000000000" pitchFamily="2" charset="-52"/>
          </a:endParaRPr>
        </a:p>
      </dgm:t>
    </dgm:pt>
    <dgm:pt modelId="{C5450296-A0BA-4E0B-9533-DD12B7407C34}" type="sibTrans" cxnId="{1D2AC4D0-74AB-4A1A-B94C-FA1C27DDAE83}">
      <dgm:prSet/>
      <dgm:spPr/>
      <dgm:t>
        <a:bodyPr/>
        <a:lstStyle/>
        <a:p>
          <a:endParaRPr lang="ru-RU">
            <a:latin typeface="Museo Sans Cyrl 500" panose="02000000000000000000" pitchFamily="2" charset="-52"/>
          </a:endParaRPr>
        </a:p>
      </dgm:t>
    </dgm:pt>
    <dgm:pt modelId="{6A207AB9-7EF0-4D23-895A-9A627F2A6DA4}">
      <dgm:prSet phldrT="[Текст]" custT="1"/>
      <dgm:spPr>
        <a:ln w="28575">
          <a:solidFill>
            <a:srgbClr val="DD3E35"/>
          </a:solidFill>
        </a:ln>
      </dgm:spPr>
      <dgm:t>
        <a:bodyPr/>
        <a:lstStyle/>
        <a:p>
          <a:r>
            <a:rPr lang="ru-RU" sz="2400" dirty="0" smtClean="0">
              <a:latin typeface="Museo Sans Cyrl 500" panose="02000000000000000000" pitchFamily="2" charset="-52"/>
            </a:rPr>
            <a:t>Узбекистан – </a:t>
          </a:r>
          <a:r>
            <a:rPr lang="ru-RU" sz="2400" b="1" dirty="0" smtClean="0">
              <a:solidFill>
                <a:srgbClr val="FF0000"/>
              </a:solidFill>
              <a:latin typeface="Museo Sans Cyrl 500" panose="02000000000000000000" pitchFamily="2" charset="-52"/>
            </a:rPr>
            <a:t>9</a:t>
          </a:r>
          <a:endParaRPr lang="ru-RU" sz="2400" b="1" dirty="0">
            <a:solidFill>
              <a:srgbClr val="FF0000"/>
            </a:solidFill>
            <a:latin typeface="Museo Sans Cyrl 500" panose="02000000000000000000" pitchFamily="2" charset="-52"/>
          </a:endParaRPr>
        </a:p>
      </dgm:t>
    </dgm:pt>
    <dgm:pt modelId="{DCDAD05C-76DF-4ECA-AD32-20EFC13FC703}" type="parTrans" cxnId="{97F7A0B4-C648-4C4E-AFDF-7AFDC9F5B361}">
      <dgm:prSet/>
      <dgm:spPr>
        <a:ln w="28575">
          <a:solidFill>
            <a:srgbClr val="DD3E35"/>
          </a:solidFill>
        </a:ln>
      </dgm:spPr>
      <dgm:t>
        <a:bodyPr/>
        <a:lstStyle/>
        <a:p>
          <a:endParaRPr lang="ru-RU">
            <a:latin typeface="Museo Sans Cyrl 500" panose="02000000000000000000" pitchFamily="2" charset="-52"/>
          </a:endParaRPr>
        </a:p>
      </dgm:t>
    </dgm:pt>
    <dgm:pt modelId="{B012BD7B-D287-4A7E-AA25-C9BF293576DE}" type="sibTrans" cxnId="{97F7A0B4-C648-4C4E-AFDF-7AFDC9F5B361}">
      <dgm:prSet/>
      <dgm:spPr/>
      <dgm:t>
        <a:bodyPr/>
        <a:lstStyle/>
        <a:p>
          <a:endParaRPr lang="ru-RU">
            <a:latin typeface="Museo Sans Cyrl 500" panose="02000000000000000000" pitchFamily="2" charset="-52"/>
          </a:endParaRPr>
        </a:p>
      </dgm:t>
    </dgm:pt>
    <dgm:pt modelId="{E7F9B894-FA13-4BD9-ACC8-DD9EDEC99221}">
      <dgm:prSet phldrT="[Текст]" custT="1"/>
      <dgm:spPr>
        <a:ln w="28575">
          <a:solidFill>
            <a:srgbClr val="DD3E35"/>
          </a:solidFill>
        </a:ln>
      </dgm:spPr>
      <dgm:t>
        <a:bodyPr/>
        <a:lstStyle/>
        <a:p>
          <a:r>
            <a:rPr lang="ru-RU" sz="2400" dirty="0" smtClean="0">
              <a:latin typeface="Museo Sans Cyrl 500" panose="02000000000000000000" pitchFamily="2" charset="-52"/>
            </a:rPr>
            <a:t>Киргизия – </a:t>
          </a:r>
          <a:r>
            <a:rPr lang="ru-RU" sz="2400" b="1" dirty="0" smtClean="0">
              <a:solidFill>
                <a:srgbClr val="FF0000"/>
              </a:solidFill>
              <a:latin typeface="Museo Sans Cyrl 500" panose="02000000000000000000" pitchFamily="2" charset="-52"/>
            </a:rPr>
            <a:t>7</a:t>
          </a:r>
          <a:endParaRPr lang="ru-RU" sz="2400" b="1" dirty="0">
            <a:solidFill>
              <a:srgbClr val="FF0000"/>
            </a:solidFill>
            <a:latin typeface="Museo Sans Cyrl 500" panose="02000000000000000000" pitchFamily="2" charset="-52"/>
          </a:endParaRPr>
        </a:p>
      </dgm:t>
    </dgm:pt>
    <dgm:pt modelId="{0C1EC30D-78BA-4A79-8C6A-514D5B8B8F26}" type="parTrans" cxnId="{3FBD5750-68ED-48D4-933D-4887574D7BC1}">
      <dgm:prSet/>
      <dgm:spPr>
        <a:ln w="28575">
          <a:solidFill>
            <a:srgbClr val="DD3E35"/>
          </a:solidFill>
        </a:ln>
      </dgm:spPr>
      <dgm:t>
        <a:bodyPr/>
        <a:lstStyle/>
        <a:p>
          <a:endParaRPr lang="ru-RU">
            <a:latin typeface="Museo Sans Cyrl 500" panose="02000000000000000000" pitchFamily="2" charset="-52"/>
          </a:endParaRPr>
        </a:p>
      </dgm:t>
    </dgm:pt>
    <dgm:pt modelId="{EC950302-196F-41D4-8DB1-0E12A062E159}" type="sibTrans" cxnId="{3FBD5750-68ED-48D4-933D-4887574D7BC1}">
      <dgm:prSet/>
      <dgm:spPr/>
      <dgm:t>
        <a:bodyPr/>
        <a:lstStyle/>
        <a:p>
          <a:endParaRPr lang="ru-RU">
            <a:latin typeface="Museo Sans Cyrl 500" panose="02000000000000000000" pitchFamily="2" charset="-52"/>
          </a:endParaRPr>
        </a:p>
      </dgm:t>
    </dgm:pt>
    <dgm:pt modelId="{0A6AB24E-35E7-4153-B651-560CF65013A8}">
      <dgm:prSet phldrT="[Текст]" custT="1"/>
      <dgm:spPr>
        <a:ln w="28575">
          <a:solidFill>
            <a:srgbClr val="DD3E35"/>
          </a:solidFill>
        </a:ln>
      </dgm:spPr>
      <dgm:t>
        <a:bodyPr/>
        <a:lstStyle/>
        <a:p>
          <a:r>
            <a:rPr lang="ru-RU" sz="2400" dirty="0" smtClean="0">
              <a:latin typeface="Museo Sans Cyrl 500" panose="02000000000000000000" pitchFamily="2" charset="-52"/>
            </a:rPr>
            <a:t>Таджикистан – </a:t>
          </a:r>
          <a:r>
            <a:rPr lang="ru-RU" sz="2400" b="1" dirty="0" smtClean="0">
              <a:solidFill>
                <a:srgbClr val="FF0000"/>
              </a:solidFill>
              <a:latin typeface="Museo Sans Cyrl 500" panose="02000000000000000000" pitchFamily="2" charset="-52"/>
            </a:rPr>
            <a:t>2</a:t>
          </a:r>
          <a:endParaRPr lang="ru-RU" sz="2400" b="1" dirty="0">
            <a:solidFill>
              <a:srgbClr val="FF0000"/>
            </a:solidFill>
            <a:latin typeface="Museo Sans Cyrl 500" panose="02000000000000000000" pitchFamily="2" charset="-52"/>
          </a:endParaRPr>
        </a:p>
      </dgm:t>
    </dgm:pt>
    <dgm:pt modelId="{7FF8F5C2-C2A6-4F14-A24C-D54F01308DC7}" type="parTrans" cxnId="{95A84205-0300-4BF8-B745-460F06B30C54}">
      <dgm:prSet/>
      <dgm:spPr>
        <a:ln w="28575">
          <a:solidFill>
            <a:srgbClr val="DD3E35"/>
          </a:solidFill>
        </a:ln>
      </dgm:spPr>
      <dgm:t>
        <a:bodyPr/>
        <a:lstStyle/>
        <a:p>
          <a:endParaRPr lang="ru-RU">
            <a:latin typeface="Museo Sans Cyrl 500" panose="02000000000000000000" pitchFamily="2" charset="-52"/>
          </a:endParaRPr>
        </a:p>
      </dgm:t>
    </dgm:pt>
    <dgm:pt modelId="{77DBCFAA-7222-4247-ABDE-5D5E5E41915E}" type="sibTrans" cxnId="{95A84205-0300-4BF8-B745-460F06B30C54}">
      <dgm:prSet/>
      <dgm:spPr/>
      <dgm:t>
        <a:bodyPr/>
        <a:lstStyle/>
        <a:p>
          <a:endParaRPr lang="ru-RU">
            <a:latin typeface="Museo Sans Cyrl 500" panose="02000000000000000000" pitchFamily="2" charset="-52"/>
          </a:endParaRPr>
        </a:p>
      </dgm:t>
    </dgm:pt>
    <dgm:pt modelId="{B32923E7-6700-4CBD-975F-4151FD8F906D}" type="pres">
      <dgm:prSet presAssocID="{1B5CFCDE-9473-4A73-BBA9-3330EA47013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3F04CDA-F43D-4C67-8F30-5395B5C226C4}" type="pres">
      <dgm:prSet presAssocID="{7DD2EC54-DB70-4C89-ABF6-3E241D44BDC1}" presName="root" presStyleCnt="0"/>
      <dgm:spPr/>
    </dgm:pt>
    <dgm:pt modelId="{B2A2DB95-D751-4B0B-B818-B5C4D7993889}" type="pres">
      <dgm:prSet presAssocID="{7DD2EC54-DB70-4C89-ABF6-3E241D44BDC1}" presName="rootComposite" presStyleCnt="0"/>
      <dgm:spPr/>
    </dgm:pt>
    <dgm:pt modelId="{847B49EB-52D2-4CD6-9B42-817D00FF75FC}" type="pres">
      <dgm:prSet presAssocID="{7DD2EC54-DB70-4C89-ABF6-3E241D44BDC1}" presName="rootText" presStyleLbl="node1" presStyleIdx="0" presStyleCnt="1" custScaleX="371902"/>
      <dgm:spPr/>
      <dgm:t>
        <a:bodyPr/>
        <a:lstStyle/>
        <a:p>
          <a:endParaRPr lang="ru-RU"/>
        </a:p>
      </dgm:t>
    </dgm:pt>
    <dgm:pt modelId="{E7DD1A86-9F89-46FE-B255-2A1004EAEF49}" type="pres">
      <dgm:prSet presAssocID="{7DD2EC54-DB70-4C89-ABF6-3E241D44BDC1}" presName="rootConnector" presStyleLbl="node1" presStyleIdx="0" presStyleCnt="1"/>
      <dgm:spPr/>
      <dgm:t>
        <a:bodyPr/>
        <a:lstStyle/>
        <a:p>
          <a:endParaRPr lang="ru-RU"/>
        </a:p>
      </dgm:t>
    </dgm:pt>
    <dgm:pt modelId="{653ABAEA-E2B5-4B80-8D5E-485E779B24D1}" type="pres">
      <dgm:prSet presAssocID="{7DD2EC54-DB70-4C89-ABF6-3E241D44BDC1}" presName="childShape" presStyleCnt="0"/>
      <dgm:spPr/>
    </dgm:pt>
    <dgm:pt modelId="{932CC1B2-0761-4243-A749-0420F3B566F6}" type="pres">
      <dgm:prSet presAssocID="{065E60FE-465A-45F2-85FF-43346C7B559D}" presName="Name13" presStyleLbl="parChTrans1D2" presStyleIdx="0" presStyleCnt="4"/>
      <dgm:spPr/>
      <dgm:t>
        <a:bodyPr/>
        <a:lstStyle/>
        <a:p>
          <a:endParaRPr lang="ru-RU"/>
        </a:p>
      </dgm:t>
    </dgm:pt>
    <dgm:pt modelId="{A15744C7-4D3C-4881-A410-AA72AED9FEFE}" type="pres">
      <dgm:prSet presAssocID="{F274676D-9346-4009-BDBB-ED318A9840C0}" presName="childText" presStyleLbl="bgAcc1" presStyleIdx="0" presStyleCnt="4" custScaleX="3719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24E0CB-6486-4C42-B04F-F59E9F331A17}" type="pres">
      <dgm:prSet presAssocID="{DCDAD05C-76DF-4ECA-AD32-20EFC13FC703}" presName="Name13" presStyleLbl="parChTrans1D2" presStyleIdx="1" presStyleCnt="4"/>
      <dgm:spPr/>
      <dgm:t>
        <a:bodyPr/>
        <a:lstStyle/>
        <a:p>
          <a:endParaRPr lang="ru-RU"/>
        </a:p>
      </dgm:t>
    </dgm:pt>
    <dgm:pt modelId="{ACE68577-9CC9-4CB9-8253-E7C167F5A723}" type="pres">
      <dgm:prSet presAssocID="{6A207AB9-7EF0-4D23-895A-9A627F2A6DA4}" presName="childText" presStyleLbl="bgAcc1" presStyleIdx="1" presStyleCnt="4" custScaleX="3719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3B9BE7-5E2B-4AA9-A7CA-82E0B5D488A9}" type="pres">
      <dgm:prSet presAssocID="{0C1EC30D-78BA-4A79-8C6A-514D5B8B8F26}" presName="Name13" presStyleLbl="parChTrans1D2" presStyleIdx="2" presStyleCnt="4"/>
      <dgm:spPr/>
      <dgm:t>
        <a:bodyPr/>
        <a:lstStyle/>
        <a:p>
          <a:endParaRPr lang="ru-RU"/>
        </a:p>
      </dgm:t>
    </dgm:pt>
    <dgm:pt modelId="{A2943C94-F7C9-4613-A876-4607E8C3FEA5}" type="pres">
      <dgm:prSet presAssocID="{E7F9B894-FA13-4BD9-ACC8-DD9EDEC99221}" presName="childText" presStyleLbl="bgAcc1" presStyleIdx="2" presStyleCnt="4" custScaleX="3719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4E459B-E4E4-4BB7-88E5-02D32207005E}" type="pres">
      <dgm:prSet presAssocID="{7FF8F5C2-C2A6-4F14-A24C-D54F01308DC7}" presName="Name13" presStyleLbl="parChTrans1D2" presStyleIdx="3" presStyleCnt="4"/>
      <dgm:spPr/>
      <dgm:t>
        <a:bodyPr/>
        <a:lstStyle/>
        <a:p>
          <a:endParaRPr lang="ru-RU"/>
        </a:p>
      </dgm:t>
    </dgm:pt>
    <dgm:pt modelId="{FB9D644C-96EF-4F88-BA29-3BC7F5BC8E86}" type="pres">
      <dgm:prSet presAssocID="{0A6AB24E-35E7-4153-B651-560CF65013A8}" presName="childText" presStyleLbl="bgAcc1" presStyleIdx="3" presStyleCnt="4" custScaleX="3719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611AEA-0485-41E6-94B6-C8EDCD42B946}" type="presOf" srcId="{E7F9B894-FA13-4BD9-ACC8-DD9EDEC99221}" destId="{A2943C94-F7C9-4613-A876-4607E8C3FEA5}" srcOrd="0" destOrd="0" presId="urn:microsoft.com/office/officeart/2005/8/layout/hierarchy3"/>
    <dgm:cxn modelId="{4AC1DA56-D6D4-44CD-9004-79829B00D525}" type="presOf" srcId="{7DD2EC54-DB70-4C89-ABF6-3E241D44BDC1}" destId="{E7DD1A86-9F89-46FE-B255-2A1004EAEF49}" srcOrd="1" destOrd="0" presId="urn:microsoft.com/office/officeart/2005/8/layout/hierarchy3"/>
    <dgm:cxn modelId="{26B179EB-6F6B-471D-B785-BD9A4458B74B}" type="presOf" srcId="{0A6AB24E-35E7-4153-B651-560CF65013A8}" destId="{FB9D644C-96EF-4F88-BA29-3BC7F5BC8E86}" srcOrd="0" destOrd="0" presId="urn:microsoft.com/office/officeart/2005/8/layout/hierarchy3"/>
    <dgm:cxn modelId="{1D2AC4D0-74AB-4A1A-B94C-FA1C27DDAE83}" srcId="{7DD2EC54-DB70-4C89-ABF6-3E241D44BDC1}" destId="{F274676D-9346-4009-BDBB-ED318A9840C0}" srcOrd="0" destOrd="0" parTransId="{065E60FE-465A-45F2-85FF-43346C7B559D}" sibTransId="{C5450296-A0BA-4E0B-9533-DD12B7407C34}"/>
    <dgm:cxn modelId="{2759CDD4-0B12-47E6-8B6D-263E7685FFDB}" type="presOf" srcId="{065E60FE-465A-45F2-85FF-43346C7B559D}" destId="{932CC1B2-0761-4243-A749-0420F3B566F6}" srcOrd="0" destOrd="0" presId="urn:microsoft.com/office/officeart/2005/8/layout/hierarchy3"/>
    <dgm:cxn modelId="{A4E44630-7733-4EBB-AF61-DE7C25733206}" type="presOf" srcId="{1B5CFCDE-9473-4A73-BBA9-3330EA470136}" destId="{B32923E7-6700-4CBD-975F-4151FD8F906D}" srcOrd="0" destOrd="0" presId="urn:microsoft.com/office/officeart/2005/8/layout/hierarchy3"/>
    <dgm:cxn modelId="{04FE9F2F-5C73-4F57-9E40-DE58560C78A8}" type="presOf" srcId="{DCDAD05C-76DF-4ECA-AD32-20EFC13FC703}" destId="{2C24E0CB-6486-4C42-B04F-F59E9F331A17}" srcOrd="0" destOrd="0" presId="urn:microsoft.com/office/officeart/2005/8/layout/hierarchy3"/>
    <dgm:cxn modelId="{E8962313-33BC-4765-A397-3F5788E5591F}" srcId="{1B5CFCDE-9473-4A73-BBA9-3330EA470136}" destId="{7DD2EC54-DB70-4C89-ABF6-3E241D44BDC1}" srcOrd="0" destOrd="0" parTransId="{9BE891BC-B21B-4611-93F9-29704AE5E23D}" sibTransId="{FD9E56CF-5C16-4712-BA9C-1B5F7A53E731}"/>
    <dgm:cxn modelId="{87905792-A527-413B-997E-716E10098041}" type="presOf" srcId="{7DD2EC54-DB70-4C89-ABF6-3E241D44BDC1}" destId="{847B49EB-52D2-4CD6-9B42-817D00FF75FC}" srcOrd="0" destOrd="0" presId="urn:microsoft.com/office/officeart/2005/8/layout/hierarchy3"/>
    <dgm:cxn modelId="{97F7A0B4-C648-4C4E-AFDF-7AFDC9F5B361}" srcId="{7DD2EC54-DB70-4C89-ABF6-3E241D44BDC1}" destId="{6A207AB9-7EF0-4D23-895A-9A627F2A6DA4}" srcOrd="1" destOrd="0" parTransId="{DCDAD05C-76DF-4ECA-AD32-20EFC13FC703}" sibTransId="{B012BD7B-D287-4A7E-AA25-C9BF293576DE}"/>
    <dgm:cxn modelId="{18C6BF43-C695-4044-BEEE-46F585DAAE1A}" type="presOf" srcId="{7FF8F5C2-C2A6-4F14-A24C-D54F01308DC7}" destId="{E04E459B-E4E4-4BB7-88E5-02D32207005E}" srcOrd="0" destOrd="0" presId="urn:microsoft.com/office/officeart/2005/8/layout/hierarchy3"/>
    <dgm:cxn modelId="{D143CFA9-6FD0-43CB-971B-42A7EF9DE26C}" type="presOf" srcId="{6A207AB9-7EF0-4D23-895A-9A627F2A6DA4}" destId="{ACE68577-9CC9-4CB9-8253-E7C167F5A723}" srcOrd="0" destOrd="0" presId="urn:microsoft.com/office/officeart/2005/8/layout/hierarchy3"/>
    <dgm:cxn modelId="{3FBD5750-68ED-48D4-933D-4887574D7BC1}" srcId="{7DD2EC54-DB70-4C89-ABF6-3E241D44BDC1}" destId="{E7F9B894-FA13-4BD9-ACC8-DD9EDEC99221}" srcOrd="2" destOrd="0" parTransId="{0C1EC30D-78BA-4A79-8C6A-514D5B8B8F26}" sibTransId="{EC950302-196F-41D4-8DB1-0E12A062E159}"/>
    <dgm:cxn modelId="{AF667461-99B6-43FB-A64E-3DD7456F95BE}" type="presOf" srcId="{0C1EC30D-78BA-4A79-8C6A-514D5B8B8F26}" destId="{C43B9BE7-5E2B-4AA9-A7CA-82E0B5D488A9}" srcOrd="0" destOrd="0" presId="urn:microsoft.com/office/officeart/2005/8/layout/hierarchy3"/>
    <dgm:cxn modelId="{93FA5F91-6A96-4D56-BD00-270B3C3F0AB2}" type="presOf" srcId="{F274676D-9346-4009-BDBB-ED318A9840C0}" destId="{A15744C7-4D3C-4881-A410-AA72AED9FEFE}" srcOrd="0" destOrd="0" presId="urn:microsoft.com/office/officeart/2005/8/layout/hierarchy3"/>
    <dgm:cxn modelId="{95A84205-0300-4BF8-B745-460F06B30C54}" srcId="{7DD2EC54-DB70-4C89-ABF6-3E241D44BDC1}" destId="{0A6AB24E-35E7-4153-B651-560CF65013A8}" srcOrd="3" destOrd="0" parTransId="{7FF8F5C2-C2A6-4F14-A24C-D54F01308DC7}" sibTransId="{77DBCFAA-7222-4247-ABDE-5D5E5E41915E}"/>
    <dgm:cxn modelId="{7E38A83E-A754-4762-870C-C697EEACBB28}" type="presParOf" srcId="{B32923E7-6700-4CBD-975F-4151FD8F906D}" destId="{23F04CDA-F43D-4C67-8F30-5395B5C226C4}" srcOrd="0" destOrd="0" presId="urn:microsoft.com/office/officeart/2005/8/layout/hierarchy3"/>
    <dgm:cxn modelId="{7E1E6149-DD98-4099-BF3F-A2A469F4BBA3}" type="presParOf" srcId="{23F04CDA-F43D-4C67-8F30-5395B5C226C4}" destId="{B2A2DB95-D751-4B0B-B818-B5C4D7993889}" srcOrd="0" destOrd="0" presId="urn:microsoft.com/office/officeart/2005/8/layout/hierarchy3"/>
    <dgm:cxn modelId="{8D4D4CAF-80E9-416A-A0DB-DAA7BC8234F4}" type="presParOf" srcId="{B2A2DB95-D751-4B0B-B818-B5C4D7993889}" destId="{847B49EB-52D2-4CD6-9B42-817D00FF75FC}" srcOrd="0" destOrd="0" presId="urn:microsoft.com/office/officeart/2005/8/layout/hierarchy3"/>
    <dgm:cxn modelId="{C59788EB-405E-4317-A86C-8F70B8993BFE}" type="presParOf" srcId="{B2A2DB95-D751-4B0B-B818-B5C4D7993889}" destId="{E7DD1A86-9F89-46FE-B255-2A1004EAEF49}" srcOrd="1" destOrd="0" presId="urn:microsoft.com/office/officeart/2005/8/layout/hierarchy3"/>
    <dgm:cxn modelId="{F2DF82E4-1A9D-4C6A-92EC-EEF21681F685}" type="presParOf" srcId="{23F04CDA-F43D-4C67-8F30-5395B5C226C4}" destId="{653ABAEA-E2B5-4B80-8D5E-485E779B24D1}" srcOrd="1" destOrd="0" presId="urn:microsoft.com/office/officeart/2005/8/layout/hierarchy3"/>
    <dgm:cxn modelId="{5CB3F2F3-D0FE-47C6-BD3E-FD73D7F0406D}" type="presParOf" srcId="{653ABAEA-E2B5-4B80-8D5E-485E779B24D1}" destId="{932CC1B2-0761-4243-A749-0420F3B566F6}" srcOrd="0" destOrd="0" presId="urn:microsoft.com/office/officeart/2005/8/layout/hierarchy3"/>
    <dgm:cxn modelId="{3DBD4C28-C1A2-43DC-90CB-7A3188A8005E}" type="presParOf" srcId="{653ABAEA-E2B5-4B80-8D5E-485E779B24D1}" destId="{A15744C7-4D3C-4881-A410-AA72AED9FEFE}" srcOrd="1" destOrd="0" presId="urn:microsoft.com/office/officeart/2005/8/layout/hierarchy3"/>
    <dgm:cxn modelId="{3BF8ECBE-BD60-4786-8AB8-1CABFBE85A01}" type="presParOf" srcId="{653ABAEA-E2B5-4B80-8D5E-485E779B24D1}" destId="{2C24E0CB-6486-4C42-B04F-F59E9F331A17}" srcOrd="2" destOrd="0" presId="urn:microsoft.com/office/officeart/2005/8/layout/hierarchy3"/>
    <dgm:cxn modelId="{62C2293E-DBD9-4F94-B0A2-B77CD57C3044}" type="presParOf" srcId="{653ABAEA-E2B5-4B80-8D5E-485E779B24D1}" destId="{ACE68577-9CC9-4CB9-8253-E7C167F5A723}" srcOrd="3" destOrd="0" presId="urn:microsoft.com/office/officeart/2005/8/layout/hierarchy3"/>
    <dgm:cxn modelId="{079FD225-8A37-4B94-9738-20784EC83864}" type="presParOf" srcId="{653ABAEA-E2B5-4B80-8D5E-485E779B24D1}" destId="{C43B9BE7-5E2B-4AA9-A7CA-82E0B5D488A9}" srcOrd="4" destOrd="0" presId="urn:microsoft.com/office/officeart/2005/8/layout/hierarchy3"/>
    <dgm:cxn modelId="{914C4814-33A9-45B1-BA6B-347F16B69711}" type="presParOf" srcId="{653ABAEA-E2B5-4B80-8D5E-485E779B24D1}" destId="{A2943C94-F7C9-4613-A876-4607E8C3FEA5}" srcOrd="5" destOrd="0" presId="urn:microsoft.com/office/officeart/2005/8/layout/hierarchy3"/>
    <dgm:cxn modelId="{0D37A4EC-D6A1-4FFB-A1F0-A8D1A9F0D176}" type="presParOf" srcId="{653ABAEA-E2B5-4B80-8D5E-485E779B24D1}" destId="{E04E459B-E4E4-4BB7-88E5-02D32207005E}" srcOrd="6" destOrd="0" presId="urn:microsoft.com/office/officeart/2005/8/layout/hierarchy3"/>
    <dgm:cxn modelId="{E13C1F4E-AD13-472F-A510-C163AC47E8D4}" type="presParOf" srcId="{653ABAEA-E2B5-4B80-8D5E-485E779B24D1}" destId="{FB9D644C-96EF-4F88-BA29-3BC7F5BC8E86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E1EE796-AC2B-4960-91FA-EBC544A2AA3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142EDD7-0B9D-4806-BD65-C31916BE827A}">
      <dgm:prSet phldrT="[Текст]"/>
      <dgm:spPr bwMode="auto">
        <a:noFill/>
        <a:ln w="38100">
          <a:solidFill>
            <a:srgbClr val="E54D4D"/>
          </a:solidFill>
        </a:ln>
      </dgm:spPr>
      <dgm:t>
        <a:bodyPr vert="horz" anchor="ctr"/>
        <a:lstStyle/>
        <a:p>
          <a:pPr>
            <a:defRPr/>
          </a:pPr>
          <a:r>
            <a:rPr lang="ru-RU" b="1" dirty="0" smtClean="0">
              <a:solidFill>
                <a:srgbClr val="3C3D3B"/>
              </a:solidFill>
              <a:latin typeface="Museo Sans Cyrl 500" panose="02000000000000000000" pitchFamily="2" charset="-52"/>
              <a:cs typeface="Segoe UI" panose="020B0502040204020203" pitchFamily="34" charset="0"/>
            </a:rPr>
            <a:t>Колледж</a:t>
          </a:r>
          <a:endParaRPr lang="ru-RU" dirty="0" smtClean="0">
            <a:solidFill>
              <a:srgbClr val="3C3D3B"/>
            </a:solidFill>
            <a:latin typeface="Museo Sans Cyrl 500" panose="02000000000000000000" pitchFamily="2" charset="-52"/>
            <a:cs typeface="Segoe UI" panose="020B0502040204020203" pitchFamily="34" charset="0"/>
          </a:endParaRPr>
        </a:p>
        <a:p>
          <a:pPr>
            <a:defRPr/>
          </a:pPr>
          <a:r>
            <a:rPr lang="ru-RU" b="0" dirty="0" smtClean="0">
              <a:solidFill>
                <a:srgbClr val="3C3D3B"/>
              </a:solidFill>
              <a:latin typeface="Museo Sans Cyrl 500" panose="02000000000000000000" pitchFamily="2" charset="-52"/>
              <a:cs typeface="Segoe UI" panose="020B0502040204020203" pitchFamily="34" charset="0"/>
            </a:rPr>
            <a:t>3+2</a:t>
          </a:r>
          <a:endParaRPr lang="ru-RU" b="0" dirty="0">
            <a:solidFill>
              <a:srgbClr val="3C3D3B"/>
            </a:solidFill>
            <a:latin typeface="Museo Sans Cyrl 500" panose="02000000000000000000" pitchFamily="2" charset="-52"/>
          </a:endParaRPr>
        </a:p>
      </dgm:t>
    </dgm:pt>
    <dgm:pt modelId="{1AFB7571-D491-4782-9A38-09EC58304B9F}" type="parTrans" cxnId="{480EC570-32CC-4B82-9B3E-2B2A3E8D74BE}">
      <dgm:prSet/>
      <dgm:spPr/>
      <dgm:t>
        <a:bodyPr/>
        <a:lstStyle/>
        <a:p>
          <a:endParaRPr lang="ru-RU">
            <a:solidFill>
              <a:srgbClr val="3C3D3B"/>
            </a:solidFill>
            <a:latin typeface="Museo Sans Cyrl 500" panose="02000000000000000000" pitchFamily="2" charset="-52"/>
          </a:endParaRPr>
        </a:p>
      </dgm:t>
    </dgm:pt>
    <dgm:pt modelId="{2228671A-1C7D-439E-A0BD-D9C17955C636}" type="sibTrans" cxnId="{480EC570-32CC-4B82-9B3E-2B2A3E8D74BE}">
      <dgm:prSet/>
      <dgm:spPr/>
      <dgm:t>
        <a:bodyPr/>
        <a:lstStyle/>
        <a:p>
          <a:endParaRPr lang="ru-RU">
            <a:solidFill>
              <a:srgbClr val="3C3D3B"/>
            </a:solidFill>
            <a:latin typeface="Museo Sans Cyrl 500" panose="02000000000000000000" pitchFamily="2" charset="-52"/>
          </a:endParaRPr>
        </a:p>
      </dgm:t>
    </dgm:pt>
    <dgm:pt modelId="{60E02D47-42D5-4A0F-A406-7D785D59BED2}">
      <dgm:prSet phldrT="[Текст]"/>
      <dgm:spPr bwMode="auto">
        <a:noFill/>
        <a:ln w="38100">
          <a:solidFill>
            <a:srgbClr val="E54D4D"/>
          </a:solidFill>
        </a:ln>
      </dgm:spPr>
      <dgm:t>
        <a:bodyPr vert="horz" anchor="ctr"/>
        <a:lstStyle/>
        <a:p>
          <a:pPr>
            <a:defRPr/>
          </a:pPr>
          <a:r>
            <a:rPr lang="ru-RU" b="1" dirty="0">
              <a:solidFill>
                <a:srgbClr val="3C3D3B"/>
              </a:solidFill>
              <a:latin typeface="Museo Sans Cyrl 500" panose="02000000000000000000" pitchFamily="2" charset="-52"/>
              <a:cs typeface="Segoe UI" panose="020B0502040204020203" pitchFamily="34" charset="0"/>
            </a:rPr>
            <a:t>Бакалавриат</a:t>
          </a:r>
          <a:endParaRPr b="1" dirty="0">
            <a:solidFill>
              <a:srgbClr val="3C3D3B"/>
            </a:solidFill>
            <a:latin typeface="Museo Sans Cyrl 500" panose="02000000000000000000" pitchFamily="2" charset="-52"/>
            <a:cs typeface="Segoe UI" panose="020B0502040204020203" pitchFamily="34" charset="0"/>
          </a:endParaRPr>
        </a:p>
        <a:p>
          <a:pPr>
            <a:defRPr/>
          </a:pPr>
          <a:r>
            <a:rPr lang="ru-RU" b="0" dirty="0">
              <a:solidFill>
                <a:srgbClr val="3C3D3B"/>
              </a:solidFill>
              <a:latin typeface="Museo Sans Cyrl 500" panose="02000000000000000000" pitchFamily="2" charset="-52"/>
              <a:cs typeface="Segoe UI" panose="020B0502040204020203" pitchFamily="34" charset="0"/>
            </a:rPr>
            <a:t>2+2</a:t>
          </a:r>
          <a:endParaRPr b="0" dirty="0">
            <a:solidFill>
              <a:srgbClr val="3C3D3B"/>
            </a:solidFill>
            <a:latin typeface="Museo Sans Cyrl 500" panose="02000000000000000000" pitchFamily="2" charset="-52"/>
            <a:cs typeface="Segoe UI" panose="020B0502040204020203" pitchFamily="34" charset="0"/>
          </a:endParaRPr>
        </a:p>
      </dgm:t>
    </dgm:pt>
    <dgm:pt modelId="{4BA41F1A-33BA-426D-BF35-AB0AE4951C4B}" type="parTrans" cxnId="{396C1B58-74DC-474F-8384-B71FD60E1500}">
      <dgm:prSet/>
      <dgm:spPr/>
      <dgm:t>
        <a:bodyPr/>
        <a:lstStyle/>
        <a:p>
          <a:endParaRPr lang="ru-RU">
            <a:solidFill>
              <a:srgbClr val="3C3D3B"/>
            </a:solidFill>
            <a:latin typeface="Museo Sans Cyrl 500" panose="02000000000000000000" pitchFamily="2" charset="-52"/>
          </a:endParaRPr>
        </a:p>
      </dgm:t>
    </dgm:pt>
    <dgm:pt modelId="{17811D43-FA10-4BA8-8297-93B4CA897D79}" type="sibTrans" cxnId="{396C1B58-74DC-474F-8384-B71FD60E1500}">
      <dgm:prSet/>
      <dgm:spPr/>
      <dgm:t>
        <a:bodyPr/>
        <a:lstStyle/>
        <a:p>
          <a:endParaRPr lang="ru-RU">
            <a:solidFill>
              <a:srgbClr val="3C3D3B"/>
            </a:solidFill>
            <a:latin typeface="Museo Sans Cyrl 500" panose="02000000000000000000" pitchFamily="2" charset="-52"/>
          </a:endParaRPr>
        </a:p>
      </dgm:t>
    </dgm:pt>
    <dgm:pt modelId="{6D3FFFB3-2541-45B6-A586-90C84565D057}">
      <dgm:prSet phldrT="[Текст]"/>
      <dgm:spPr bwMode="auto">
        <a:noFill/>
        <a:ln w="38100">
          <a:solidFill>
            <a:srgbClr val="E54D4D"/>
          </a:solidFill>
        </a:ln>
      </dgm:spPr>
      <dgm:t>
        <a:bodyPr/>
        <a:lstStyle/>
        <a:p>
          <a:pPr>
            <a:defRPr/>
          </a:pPr>
          <a:r>
            <a:rPr lang="ru-RU" b="1" dirty="0">
              <a:solidFill>
                <a:srgbClr val="3C3D3B"/>
              </a:solidFill>
              <a:latin typeface="Museo Sans Cyrl 500" panose="02000000000000000000" pitchFamily="2" charset="-52"/>
              <a:cs typeface="Segoe UI" panose="020B0502040204020203" pitchFamily="34" charset="0"/>
            </a:rPr>
            <a:t>Магистратура</a:t>
          </a:r>
          <a:endParaRPr dirty="0">
            <a:solidFill>
              <a:srgbClr val="3C3D3B"/>
            </a:solidFill>
            <a:latin typeface="Museo Sans Cyrl 500" panose="02000000000000000000" pitchFamily="2" charset="-52"/>
            <a:cs typeface="Segoe UI" panose="020B0502040204020203" pitchFamily="34" charset="0"/>
          </a:endParaRPr>
        </a:p>
        <a:p>
          <a:pPr>
            <a:defRPr/>
          </a:pPr>
          <a:r>
            <a:rPr lang="ru-RU" b="0" dirty="0">
              <a:solidFill>
                <a:srgbClr val="3C3D3B"/>
              </a:solidFill>
              <a:latin typeface="Museo Sans Cyrl 500" panose="02000000000000000000" pitchFamily="2" charset="-52"/>
              <a:cs typeface="Segoe UI" panose="020B0502040204020203" pitchFamily="34" charset="0"/>
            </a:rPr>
            <a:t>1+1</a:t>
          </a:r>
        </a:p>
      </dgm:t>
    </dgm:pt>
    <dgm:pt modelId="{C19A8E63-7735-424F-8B48-37F3F7059200}" type="parTrans" cxnId="{754EF098-389E-44FF-8BD9-44FF83C05C72}">
      <dgm:prSet/>
      <dgm:spPr/>
      <dgm:t>
        <a:bodyPr/>
        <a:lstStyle/>
        <a:p>
          <a:endParaRPr lang="ru-RU">
            <a:solidFill>
              <a:srgbClr val="3C3D3B"/>
            </a:solidFill>
            <a:latin typeface="Museo Sans Cyrl 500" panose="02000000000000000000" pitchFamily="2" charset="-52"/>
          </a:endParaRPr>
        </a:p>
      </dgm:t>
    </dgm:pt>
    <dgm:pt modelId="{823F9A34-A013-4FD9-A876-787117B68F2B}" type="sibTrans" cxnId="{754EF098-389E-44FF-8BD9-44FF83C05C72}">
      <dgm:prSet/>
      <dgm:spPr/>
      <dgm:t>
        <a:bodyPr/>
        <a:lstStyle/>
        <a:p>
          <a:endParaRPr lang="ru-RU">
            <a:solidFill>
              <a:srgbClr val="3C3D3B"/>
            </a:solidFill>
            <a:latin typeface="Museo Sans Cyrl 500" panose="02000000000000000000" pitchFamily="2" charset="-52"/>
          </a:endParaRPr>
        </a:p>
      </dgm:t>
    </dgm:pt>
    <dgm:pt modelId="{D390AD25-D2DD-4187-BC08-195AF2AF768C}" type="pres">
      <dgm:prSet presAssocID="{8E1EE796-AC2B-4960-91FA-EBC544A2AA3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07DDC89-7042-49A6-8729-DCBBA8DF237F}" type="pres">
      <dgm:prSet presAssocID="{A142EDD7-0B9D-4806-BD65-C31916BE827A}" presName="node" presStyleLbl="node1" presStyleIdx="0" presStyleCnt="3" custLinFactNeighborY="4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6DF337-9685-4803-BE46-878A7B38CFFD}" type="pres">
      <dgm:prSet presAssocID="{2228671A-1C7D-439E-A0BD-D9C17955C636}" presName="sibTrans" presStyleCnt="0"/>
      <dgm:spPr/>
    </dgm:pt>
    <dgm:pt modelId="{53F7B2FB-2304-4617-BFD8-C4B4E4022DE9}" type="pres">
      <dgm:prSet presAssocID="{60E02D47-42D5-4A0F-A406-7D785D59BED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02CAAA-BD6B-4F9F-8C0A-C1080DEA81DE}" type="pres">
      <dgm:prSet presAssocID="{17811D43-FA10-4BA8-8297-93B4CA897D79}" presName="sibTrans" presStyleCnt="0"/>
      <dgm:spPr/>
    </dgm:pt>
    <dgm:pt modelId="{5F6A01D8-03AD-4135-885F-51DC15E547F4}" type="pres">
      <dgm:prSet presAssocID="{6D3FFFB3-2541-45B6-A586-90C84565D05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BFAC876-F58C-4CBB-8E31-0010A1EAE739}" type="presOf" srcId="{A142EDD7-0B9D-4806-BD65-C31916BE827A}" destId="{707DDC89-7042-49A6-8729-DCBBA8DF237F}" srcOrd="0" destOrd="0" presId="urn:microsoft.com/office/officeart/2005/8/layout/default"/>
    <dgm:cxn modelId="{229CDA57-F077-42E8-A61B-69ECF22B0486}" type="presOf" srcId="{6D3FFFB3-2541-45B6-A586-90C84565D057}" destId="{5F6A01D8-03AD-4135-885F-51DC15E547F4}" srcOrd="0" destOrd="0" presId="urn:microsoft.com/office/officeart/2005/8/layout/default"/>
    <dgm:cxn modelId="{BF05E912-E102-45D6-82B5-6270BA582FED}" type="presOf" srcId="{8E1EE796-AC2B-4960-91FA-EBC544A2AA30}" destId="{D390AD25-D2DD-4187-BC08-195AF2AF768C}" srcOrd="0" destOrd="0" presId="urn:microsoft.com/office/officeart/2005/8/layout/default"/>
    <dgm:cxn modelId="{480EC570-32CC-4B82-9B3E-2B2A3E8D74BE}" srcId="{8E1EE796-AC2B-4960-91FA-EBC544A2AA30}" destId="{A142EDD7-0B9D-4806-BD65-C31916BE827A}" srcOrd="0" destOrd="0" parTransId="{1AFB7571-D491-4782-9A38-09EC58304B9F}" sibTransId="{2228671A-1C7D-439E-A0BD-D9C17955C636}"/>
    <dgm:cxn modelId="{396C1B58-74DC-474F-8384-B71FD60E1500}" srcId="{8E1EE796-AC2B-4960-91FA-EBC544A2AA30}" destId="{60E02D47-42D5-4A0F-A406-7D785D59BED2}" srcOrd="1" destOrd="0" parTransId="{4BA41F1A-33BA-426D-BF35-AB0AE4951C4B}" sibTransId="{17811D43-FA10-4BA8-8297-93B4CA897D79}"/>
    <dgm:cxn modelId="{754EF098-389E-44FF-8BD9-44FF83C05C72}" srcId="{8E1EE796-AC2B-4960-91FA-EBC544A2AA30}" destId="{6D3FFFB3-2541-45B6-A586-90C84565D057}" srcOrd="2" destOrd="0" parTransId="{C19A8E63-7735-424F-8B48-37F3F7059200}" sibTransId="{823F9A34-A013-4FD9-A876-787117B68F2B}"/>
    <dgm:cxn modelId="{2CB42F0D-D66A-42A5-B734-70E86C1DC140}" type="presOf" srcId="{60E02D47-42D5-4A0F-A406-7D785D59BED2}" destId="{53F7B2FB-2304-4617-BFD8-C4B4E4022DE9}" srcOrd="0" destOrd="0" presId="urn:microsoft.com/office/officeart/2005/8/layout/default"/>
    <dgm:cxn modelId="{49510AD6-FD92-43A8-A4AA-12C00AE8B9EC}" type="presParOf" srcId="{D390AD25-D2DD-4187-BC08-195AF2AF768C}" destId="{707DDC89-7042-49A6-8729-DCBBA8DF237F}" srcOrd="0" destOrd="0" presId="urn:microsoft.com/office/officeart/2005/8/layout/default"/>
    <dgm:cxn modelId="{1C7CE602-FDC0-4A5D-98DB-00997F6D4D7D}" type="presParOf" srcId="{D390AD25-D2DD-4187-BC08-195AF2AF768C}" destId="{E16DF337-9685-4803-BE46-878A7B38CFFD}" srcOrd="1" destOrd="0" presId="urn:microsoft.com/office/officeart/2005/8/layout/default"/>
    <dgm:cxn modelId="{16ED9BCC-1109-4CFC-B530-5F8997C518A9}" type="presParOf" srcId="{D390AD25-D2DD-4187-BC08-195AF2AF768C}" destId="{53F7B2FB-2304-4617-BFD8-C4B4E4022DE9}" srcOrd="2" destOrd="0" presId="urn:microsoft.com/office/officeart/2005/8/layout/default"/>
    <dgm:cxn modelId="{51DC5613-1DCD-43ED-9952-02B577689F19}" type="presParOf" srcId="{D390AD25-D2DD-4187-BC08-195AF2AF768C}" destId="{7602CAAA-BD6B-4F9F-8C0A-C1080DEA81DE}" srcOrd="3" destOrd="0" presId="urn:microsoft.com/office/officeart/2005/8/layout/default"/>
    <dgm:cxn modelId="{EB682216-4102-4563-BCE9-FB7EB88A7BE5}" type="presParOf" srcId="{D390AD25-D2DD-4187-BC08-195AF2AF768C}" destId="{5F6A01D8-03AD-4135-885F-51DC15E547F4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16EB05-7DBA-4CA8-AF10-D52B0BCCBF12}">
      <dsp:nvSpPr>
        <dsp:cNvPr id="0" name=""/>
        <dsp:cNvSpPr/>
      </dsp:nvSpPr>
      <dsp:spPr bwMode="auto">
        <a:xfrm rot="10800000">
          <a:off x="1373974" y="1388"/>
          <a:ext cx="4926838" cy="532017"/>
        </a:xfrm>
        <a:prstGeom prst="homePlate">
          <a:avLst/>
        </a:prstGeom>
        <a:solidFill>
          <a:schemeClr val="bg1">
            <a:alpha val="61175"/>
          </a:schemeClr>
        </a:solidFill>
        <a:ln w="12700" cap="flat" cmpd="sng" algn="ctr">
          <a:solidFill>
            <a:schemeClr val="bg1">
              <a:lumMod val="50000"/>
              <a:alpha val="8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234605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en-US" sz="1800" kern="1200">
              <a:solidFill>
                <a:schemeClr val="tx1"/>
              </a:solidFill>
              <a:latin typeface="Segoe UI"/>
              <a:cs typeface="Segoe UI"/>
            </a:rPr>
            <a:t>1</a:t>
          </a:r>
          <a:r>
            <a:rPr lang="ru-RU" sz="1800" kern="1200">
              <a:solidFill>
                <a:schemeClr val="tx1"/>
              </a:solidFill>
              <a:latin typeface="Segoe UI"/>
              <a:cs typeface="Segoe UI"/>
            </a:rPr>
            <a:t>4</a:t>
          </a:r>
          <a:r>
            <a:rPr lang="en-US" sz="1800" kern="1200">
              <a:solidFill>
                <a:schemeClr val="tx1"/>
              </a:solidFill>
              <a:latin typeface="Segoe UI"/>
              <a:cs typeface="Segoe UI"/>
            </a:rPr>
            <a:t> </a:t>
          </a:r>
          <a:r>
            <a:rPr lang="ru-RU" sz="1800" kern="1200">
              <a:solidFill>
                <a:schemeClr val="tx1"/>
              </a:solidFill>
              <a:latin typeface="Segoe UI"/>
              <a:cs typeface="Segoe UI"/>
            </a:rPr>
            <a:t>институтов</a:t>
          </a:r>
          <a:r>
            <a:rPr lang="en-US" sz="1800" kern="1200">
              <a:solidFill>
                <a:schemeClr val="tx1"/>
              </a:solidFill>
              <a:latin typeface="Segoe UI"/>
              <a:cs typeface="Segoe UI"/>
            </a:rPr>
            <a:t> </a:t>
          </a:r>
          <a:r>
            <a:rPr lang="ru-RU" sz="1800" kern="1200">
              <a:solidFill>
                <a:schemeClr val="tx1"/>
              </a:solidFill>
              <a:latin typeface="Segoe UI"/>
              <a:cs typeface="Segoe UI"/>
            </a:rPr>
            <a:t>и</a:t>
          </a:r>
          <a:r>
            <a:rPr lang="en-US" sz="1800" kern="1200">
              <a:solidFill>
                <a:schemeClr val="tx1"/>
              </a:solidFill>
              <a:latin typeface="Segoe UI"/>
              <a:cs typeface="Segoe UI"/>
            </a:rPr>
            <a:t> </a:t>
          </a:r>
          <a:r>
            <a:rPr lang="ru-RU" sz="1800" kern="1200">
              <a:solidFill>
                <a:schemeClr val="tx1"/>
              </a:solidFill>
              <a:latin typeface="Segoe UI"/>
              <a:cs typeface="Segoe UI"/>
            </a:rPr>
            <a:t>8</a:t>
          </a:r>
          <a:r>
            <a:rPr lang="en-US" sz="1800" kern="1200">
              <a:solidFill>
                <a:schemeClr val="tx1"/>
              </a:solidFill>
              <a:latin typeface="Segoe UI"/>
              <a:cs typeface="Segoe UI"/>
            </a:rPr>
            <a:t> </a:t>
          </a:r>
          <a:r>
            <a:rPr lang="ru-RU" sz="1800" kern="1200">
              <a:solidFill>
                <a:schemeClr val="tx1"/>
              </a:solidFill>
              <a:latin typeface="Segoe UI"/>
              <a:cs typeface="Segoe UI"/>
            </a:rPr>
            <a:t>колледжей</a:t>
          </a:r>
          <a:r>
            <a:rPr lang="en-US" sz="1800" kern="1200">
              <a:solidFill>
                <a:schemeClr val="tx1"/>
              </a:solidFill>
              <a:latin typeface="Segoe UI"/>
              <a:cs typeface="Segoe UI"/>
            </a:rPr>
            <a:t>​</a:t>
          </a:r>
          <a:endParaRPr lang="ru-RU" sz="1800" kern="1200">
            <a:solidFill>
              <a:schemeClr val="tx1"/>
            </a:solidFill>
            <a:latin typeface="Segoe UI"/>
            <a:cs typeface="Segoe UI"/>
          </a:endParaRPr>
        </a:p>
      </dsp:txBody>
      <dsp:txXfrm rot="10800000">
        <a:off x="1506978" y="1388"/>
        <a:ext cx="4793834" cy="532017"/>
      </dsp:txXfrm>
    </dsp:sp>
    <dsp:sp modelId="{DC7BB52A-004D-4CCC-A7A3-4001202BD745}">
      <dsp:nvSpPr>
        <dsp:cNvPr id="0" name=""/>
        <dsp:cNvSpPr/>
      </dsp:nvSpPr>
      <dsp:spPr bwMode="auto">
        <a:xfrm>
          <a:off x="1107966" y="1388"/>
          <a:ext cx="532017" cy="532017"/>
        </a:xfrm>
        <a:prstGeom prst="ellipse">
          <a:avLst/>
        </a:prstGeom>
        <a:blipFill>
          <a:blip xmlns:r="http://schemas.openxmlformats.org/officeDocument/2006/relationships" r:embed="rId1"/>
          <a:stretch/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BD47CC07-281C-4F3F-AB45-F2A77796ED21}">
      <dsp:nvSpPr>
        <dsp:cNvPr id="0" name=""/>
        <dsp:cNvSpPr/>
      </dsp:nvSpPr>
      <dsp:spPr bwMode="auto">
        <a:xfrm rot="10800000">
          <a:off x="1373974" y="692217"/>
          <a:ext cx="4926838" cy="532017"/>
        </a:xfrm>
        <a:prstGeom prst="homePlate">
          <a:avLst/>
        </a:prstGeom>
        <a:solidFill>
          <a:schemeClr val="bg1">
            <a:alpha val="61175"/>
          </a:schemeClr>
        </a:solidFill>
        <a:ln w="12700" cap="flat" cmpd="sng" algn="ctr">
          <a:solidFill>
            <a:schemeClr val="bg1">
              <a:lumMod val="50000"/>
              <a:alpha val="8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234605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en-US" sz="1800" kern="1200">
              <a:solidFill>
                <a:schemeClr val="tx1"/>
              </a:solidFill>
              <a:latin typeface="Segoe UI"/>
              <a:cs typeface="Segoe UI"/>
            </a:rPr>
            <a:t>300+ </a:t>
          </a:r>
          <a:r>
            <a:rPr lang="ru-RU" sz="1800" kern="1200">
              <a:solidFill>
                <a:schemeClr val="tx1"/>
              </a:solidFill>
              <a:latin typeface="Segoe UI"/>
              <a:cs typeface="Segoe UI"/>
            </a:rPr>
            <a:t>программ подготовки</a:t>
          </a:r>
          <a:endParaRPr kern="1200"/>
        </a:p>
      </dsp:txBody>
      <dsp:txXfrm rot="10800000">
        <a:off x="1506978" y="692217"/>
        <a:ext cx="4793834" cy="532017"/>
      </dsp:txXfrm>
    </dsp:sp>
    <dsp:sp modelId="{9968C73B-F026-42CB-844D-A6C1565A3E8E}">
      <dsp:nvSpPr>
        <dsp:cNvPr id="0" name=""/>
        <dsp:cNvSpPr/>
      </dsp:nvSpPr>
      <dsp:spPr bwMode="auto">
        <a:xfrm>
          <a:off x="1107966" y="692217"/>
          <a:ext cx="532017" cy="532017"/>
        </a:xfrm>
        <a:prstGeom prst="ellipse">
          <a:avLst/>
        </a:prstGeom>
        <a:blipFill>
          <a:blip xmlns:r="http://schemas.openxmlformats.org/officeDocument/2006/relationships" r:embed="rId2"/>
          <a:stretch/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F97BB537-88CD-4731-AF11-34342BF765CC}">
      <dsp:nvSpPr>
        <dsp:cNvPr id="0" name=""/>
        <dsp:cNvSpPr/>
      </dsp:nvSpPr>
      <dsp:spPr bwMode="auto">
        <a:xfrm rot="10800000">
          <a:off x="1373974" y="1383045"/>
          <a:ext cx="4926838" cy="532017"/>
        </a:xfrm>
        <a:prstGeom prst="homePlate">
          <a:avLst/>
        </a:prstGeom>
        <a:solidFill>
          <a:schemeClr val="bg1">
            <a:alpha val="61175"/>
          </a:schemeClr>
        </a:solidFill>
        <a:ln w="12700" cap="flat" cmpd="sng" algn="ctr">
          <a:solidFill>
            <a:schemeClr val="bg1">
              <a:lumMod val="50000"/>
              <a:alpha val="80000"/>
            </a:schemeClr>
          </a:solidFill>
          <a:prstDash val="solid"/>
          <a:round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234605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1800" kern="1200">
              <a:solidFill>
                <a:schemeClr val="tx1"/>
              </a:solidFill>
              <a:latin typeface="Segoe UI"/>
              <a:cs typeface="Segoe UI"/>
            </a:rPr>
            <a:t>50+</a:t>
          </a:r>
          <a:r>
            <a:rPr lang="en-US" sz="1800" kern="1200">
              <a:solidFill>
                <a:schemeClr val="tx1"/>
              </a:solidFill>
              <a:latin typeface="Segoe UI"/>
              <a:cs typeface="Segoe UI"/>
            </a:rPr>
            <a:t> </a:t>
          </a:r>
          <a:r>
            <a:rPr lang="ru-RU" sz="1800" kern="1200">
              <a:solidFill>
                <a:schemeClr val="tx1"/>
              </a:solidFill>
              <a:latin typeface="Segoe UI"/>
              <a:cs typeface="Segoe UI"/>
            </a:rPr>
            <a:t>направлений</a:t>
          </a:r>
          <a:endParaRPr kern="1200"/>
        </a:p>
      </dsp:txBody>
      <dsp:txXfrm rot="10800000">
        <a:off x="1506978" y="1383045"/>
        <a:ext cx="4793834" cy="532017"/>
      </dsp:txXfrm>
    </dsp:sp>
    <dsp:sp modelId="{402EFD98-52A4-4655-9DD6-37A4901F0FEC}">
      <dsp:nvSpPr>
        <dsp:cNvPr id="0" name=""/>
        <dsp:cNvSpPr/>
      </dsp:nvSpPr>
      <dsp:spPr bwMode="auto">
        <a:xfrm>
          <a:off x="1107966" y="1383045"/>
          <a:ext cx="532017" cy="532017"/>
        </a:xfrm>
        <a:prstGeom prst="ellipse">
          <a:avLst/>
        </a:prstGeom>
        <a:blipFill>
          <a:blip xmlns:r="http://schemas.openxmlformats.org/officeDocument/2006/relationships" r:embed="rId3"/>
          <a:stretch/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9820AB35-98A7-4975-ABC2-EE9DF9A91D61}">
      <dsp:nvSpPr>
        <dsp:cNvPr id="0" name=""/>
        <dsp:cNvSpPr/>
      </dsp:nvSpPr>
      <dsp:spPr bwMode="auto">
        <a:xfrm rot="10800000">
          <a:off x="1373974" y="2073874"/>
          <a:ext cx="4926838" cy="532017"/>
        </a:xfrm>
        <a:prstGeom prst="homePlate">
          <a:avLst/>
        </a:prstGeom>
        <a:solidFill>
          <a:schemeClr val="bg1">
            <a:alpha val="61175"/>
          </a:schemeClr>
        </a:solidFill>
        <a:ln w="12700" cap="flat" cmpd="sng" algn="ctr">
          <a:solidFill>
            <a:schemeClr val="bg1">
              <a:lumMod val="50000"/>
              <a:alpha val="8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234605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en-US" sz="1800" kern="1200">
              <a:solidFill>
                <a:schemeClr val="tx1"/>
              </a:solidFill>
              <a:latin typeface="Segoe UI"/>
              <a:cs typeface="Segoe UI"/>
            </a:rPr>
            <a:t>1 000+ </a:t>
          </a:r>
          <a:r>
            <a:rPr lang="ru-RU" sz="1800" kern="1200">
              <a:solidFill>
                <a:schemeClr val="tx1"/>
              </a:solidFill>
              <a:latin typeface="Segoe UI"/>
              <a:cs typeface="Segoe UI"/>
            </a:rPr>
            <a:t>преподавателей</a:t>
          </a:r>
          <a:r>
            <a:rPr lang="en-US" sz="1800" kern="1200">
              <a:solidFill>
                <a:schemeClr val="tx1"/>
              </a:solidFill>
              <a:latin typeface="Segoe UI"/>
              <a:cs typeface="Segoe UI"/>
            </a:rPr>
            <a:t>​</a:t>
          </a:r>
          <a:endParaRPr lang="ru-RU" sz="1800" kern="1200">
            <a:solidFill>
              <a:schemeClr val="tx1"/>
            </a:solidFill>
            <a:latin typeface="Segoe UI"/>
            <a:cs typeface="Segoe UI"/>
          </a:endParaRPr>
        </a:p>
      </dsp:txBody>
      <dsp:txXfrm rot="10800000">
        <a:off x="1506978" y="2073874"/>
        <a:ext cx="4793834" cy="532017"/>
      </dsp:txXfrm>
    </dsp:sp>
    <dsp:sp modelId="{D1A9B309-4205-43CA-8584-9900A7E8FD10}">
      <dsp:nvSpPr>
        <dsp:cNvPr id="0" name=""/>
        <dsp:cNvSpPr/>
      </dsp:nvSpPr>
      <dsp:spPr bwMode="auto">
        <a:xfrm>
          <a:off x="1107966" y="2073874"/>
          <a:ext cx="532017" cy="532017"/>
        </a:xfrm>
        <a:prstGeom prst="ellipse">
          <a:avLst/>
        </a:prstGeom>
        <a:blipFill>
          <a:blip xmlns:r="http://schemas.openxmlformats.org/officeDocument/2006/relationships" r:embed="rId4"/>
          <a:stretch/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AB7B376B-18CC-4B60-98F0-1B03330E4BFE}">
      <dsp:nvSpPr>
        <dsp:cNvPr id="0" name=""/>
        <dsp:cNvSpPr/>
      </dsp:nvSpPr>
      <dsp:spPr bwMode="auto">
        <a:xfrm rot="10800000">
          <a:off x="1373974" y="2764703"/>
          <a:ext cx="4926838" cy="532017"/>
        </a:xfrm>
        <a:prstGeom prst="homePlate">
          <a:avLst/>
        </a:prstGeom>
        <a:solidFill>
          <a:schemeClr val="bg1">
            <a:alpha val="61175"/>
          </a:schemeClr>
        </a:solidFill>
        <a:ln w="12700" cap="flat" cmpd="sng" algn="ctr">
          <a:solidFill>
            <a:schemeClr val="bg1">
              <a:lumMod val="50000"/>
              <a:alpha val="8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234605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en-US" sz="1800" kern="1200">
              <a:solidFill>
                <a:schemeClr val="tx1"/>
              </a:solidFill>
              <a:latin typeface="Segoe UI"/>
              <a:cs typeface="Segoe UI"/>
            </a:rPr>
            <a:t>30 000+</a:t>
          </a:r>
          <a:r>
            <a:rPr lang="ru-RU" sz="1800" kern="1200">
              <a:solidFill>
                <a:schemeClr val="tx1"/>
              </a:solidFill>
              <a:latin typeface="Segoe UI"/>
              <a:cs typeface="Segoe UI"/>
            </a:rPr>
            <a:t> российских студентов и аспирантов</a:t>
          </a:r>
          <a:endParaRPr kern="1200"/>
        </a:p>
      </dsp:txBody>
      <dsp:txXfrm rot="10800000">
        <a:off x="1506978" y="2764703"/>
        <a:ext cx="4793834" cy="532017"/>
      </dsp:txXfrm>
    </dsp:sp>
    <dsp:sp modelId="{2103B9D0-719B-4C00-A4D1-18332CED7C1D}">
      <dsp:nvSpPr>
        <dsp:cNvPr id="0" name=""/>
        <dsp:cNvSpPr/>
      </dsp:nvSpPr>
      <dsp:spPr bwMode="auto">
        <a:xfrm>
          <a:off x="1107966" y="2764703"/>
          <a:ext cx="532017" cy="532017"/>
        </a:xfrm>
        <a:prstGeom prst="ellipse">
          <a:avLst/>
        </a:prstGeom>
        <a:blipFill>
          <a:blip xmlns:r="http://schemas.openxmlformats.org/officeDocument/2006/relationships" r:embed="rId5"/>
          <a:stretch/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2B7E3BAF-0FDC-4A10-9AAD-221C3894E805}">
      <dsp:nvSpPr>
        <dsp:cNvPr id="0" name=""/>
        <dsp:cNvSpPr/>
      </dsp:nvSpPr>
      <dsp:spPr bwMode="auto">
        <a:xfrm rot="10800000">
          <a:off x="1373974" y="3455532"/>
          <a:ext cx="4926838" cy="532017"/>
        </a:xfrm>
        <a:prstGeom prst="homePlate">
          <a:avLst/>
        </a:prstGeom>
        <a:solidFill>
          <a:schemeClr val="bg1">
            <a:alpha val="61175"/>
          </a:schemeClr>
        </a:solidFill>
        <a:ln w="12700" cap="flat" cmpd="sng" algn="ctr">
          <a:solidFill>
            <a:schemeClr val="bg1">
              <a:lumMod val="50000"/>
              <a:alpha val="8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234605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en-US" sz="1800" kern="1200">
              <a:solidFill>
                <a:schemeClr val="tx1"/>
              </a:solidFill>
              <a:latin typeface="Segoe UI"/>
              <a:cs typeface="Segoe UI"/>
            </a:rPr>
            <a:t>500+ </a:t>
          </a:r>
          <a:r>
            <a:rPr lang="ru-RU" sz="1800" kern="1200">
              <a:solidFill>
                <a:schemeClr val="tx1"/>
              </a:solidFill>
              <a:latin typeface="Segoe UI"/>
              <a:cs typeface="Segoe UI"/>
            </a:rPr>
            <a:t>иностранных студентов</a:t>
          </a:r>
          <a:r>
            <a:rPr lang="en-US" sz="1800" kern="1200">
              <a:solidFill>
                <a:schemeClr val="tx1"/>
              </a:solidFill>
              <a:latin typeface="Segoe UI"/>
              <a:cs typeface="Segoe UI"/>
            </a:rPr>
            <a:t>​</a:t>
          </a:r>
          <a:endParaRPr lang="ru-RU" sz="1800" kern="1200">
            <a:solidFill>
              <a:schemeClr val="tx1"/>
            </a:solidFill>
            <a:latin typeface="Segoe UI"/>
            <a:cs typeface="Segoe UI"/>
          </a:endParaRPr>
        </a:p>
      </dsp:txBody>
      <dsp:txXfrm rot="10800000">
        <a:off x="1506978" y="3455532"/>
        <a:ext cx="4793834" cy="532017"/>
      </dsp:txXfrm>
    </dsp:sp>
    <dsp:sp modelId="{60B7F889-69FA-4833-8BEC-22DE3A8AA962}">
      <dsp:nvSpPr>
        <dsp:cNvPr id="0" name=""/>
        <dsp:cNvSpPr/>
      </dsp:nvSpPr>
      <dsp:spPr bwMode="auto">
        <a:xfrm>
          <a:off x="1107966" y="3455532"/>
          <a:ext cx="532017" cy="532017"/>
        </a:xfrm>
        <a:prstGeom prst="ellipse">
          <a:avLst/>
        </a:prstGeom>
        <a:blipFill>
          <a:blip xmlns:r="http://schemas.openxmlformats.org/officeDocument/2006/relationships" r:embed="rId6"/>
          <a:stretch/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BA2FD0A9-55AA-4286-990E-01537F8A2233}">
      <dsp:nvSpPr>
        <dsp:cNvPr id="0" name=""/>
        <dsp:cNvSpPr/>
      </dsp:nvSpPr>
      <dsp:spPr bwMode="auto">
        <a:xfrm rot="10800000">
          <a:off x="1363973" y="4137125"/>
          <a:ext cx="4926838" cy="532017"/>
        </a:xfrm>
        <a:prstGeom prst="homePlate">
          <a:avLst/>
        </a:prstGeom>
        <a:solidFill>
          <a:schemeClr val="bg1">
            <a:alpha val="61175"/>
          </a:schemeClr>
        </a:solidFill>
        <a:ln w="12700" cap="flat" cmpd="sng" algn="ctr">
          <a:solidFill>
            <a:schemeClr val="bg1">
              <a:lumMod val="50000"/>
              <a:alpha val="8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234605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1800" kern="1200">
              <a:solidFill>
                <a:schemeClr val="tx1"/>
              </a:solidFill>
              <a:latin typeface="Segoe UI"/>
              <a:cs typeface="Segoe UI"/>
            </a:rPr>
            <a:t>55 000+ слушателей</a:t>
          </a:r>
          <a:endParaRPr kern="1200"/>
        </a:p>
      </dsp:txBody>
      <dsp:txXfrm rot="10800000">
        <a:off x="1496977" y="4137125"/>
        <a:ext cx="4793834" cy="532017"/>
      </dsp:txXfrm>
    </dsp:sp>
    <dsp:sp modelId="{4532F91A-F716-41CF-A7F5-3EFC9FEB1AB7}">
      <dsp:nvSpPr>
        <dsp:cNvPr id="0" name=""/>
        <dsp:cNvSpPr/>
      </dsp:nvSpPr>
      <dsp:spPr bwMode="auto">
        <a:xfrm>
          <a:off x="1107966" y="4146361"/>
          <a:ext cx="532017" cy="532017"/>
        </a:xfrm>
        <a:prstGeom prst="ellipse">
          <a:avLst/>
        </a:prstGeom>
        <a:blipFill>
          <a:blip xmlns:r="http://schemas.openxmlformats.org/officeDocument/2006/relationships" r:embed="rId7"/>
          <a:stretch/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  <dsp:sp modelId="{04B85343-39AE-4503-A181-4ABF08F09B86}">
      <dsp:nvSpPr>
        <dsp:cNvPr id="0" name=""/>
        <dsp:cNvSpPr/>
      </dsp:nvSpPr>
      <dsp:spPr bwMode="auto">
        <a:xfrm rot="10800000">
          <a:off x="1373974" y="4837190"/>
          <a:ext cx="4926838" cy="532017"/>
        </a:xfrm>
        <a:prstGeom prst="homePlate">
          <a:avLst/>
        </a:prstGeom>
        <a:solidFill>
          <a:schemeClr val="bg1">
            <a:alpha val="61175"/>
          </a:schemeClr>
        </a:solidFill>
        <a:ln w="12700" cap="flat" cmpd="sng" algn="ctr">
          <a:solidFill>
            <a:schemeClr val="bg1">
              <a:lumMod val="50000"/>
              <a:alpha val="8000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234605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en-US" sz="1800" kern="1200">
              <a:solidFill>
                <a:schemeClr val="tx1"/>
              </a:solidFill>
              <a:latin typeface="Segoe UI"/>
              <a:cs typeface="Segoe UI"/>
            </a:rPr>
            <a:t>100+ </a:t>
          </a:r>
          <a:r>
            <a:rPr lang="ru-RU" sz="1800" kern="1200">
              <a:solidFill>
                <a:schemeClr val="tx1"/>
              </a:solidFill>
              <a:latin typeface="Segoe UI"/>
              <a:cs typeface="Segoe UI"/>
            </a:rPr>
            <a:t>соглашений о сотрудничестве</a:t>
          </a:r>
          <a:endParaRPr kern="1200"/>
        </a:p>
      </dsp:txBody>
      <dsp:txXfrm rot="10800000">
        <a:off x="1506978" y="4837190"/>
        <a:ext cx="4793834" cy="532017"/>
      </dsp:txXfrm>
    </dsp:sp>
    <dsp:sp modelId="{5E72749A-09E3-4335-950C-F5FF0A166344}">
      <dsp:nvSpPr>
        <dsp:cNvPr id="0" name=""/>
        <dsp:cNvSpPr/>
      </dsp:nvSpPr>
      <dsp:spPr bwMode="auto">
        <a:xfrm>
          <a:off x="1107966" y="4837190"/>
          <a:ext cx="532017" cy="532017"/>
        </a:xfrm>
        <a:prstGeom prst="ellipse">
          <a:avLst/>
        </a:prstGeom>
        <a:blipFill>
          <a:blip xmlns:r="http://schemas.openxmlformats.org/officeDocument/2006/relationships" r:embed="rId8"/>
          <a:stretch/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FF2A92-FFE9-4AB9-8036-A2D8846678D3}">
      <dsp:nvSpPr>
        <dsp:cNvPr id="0" name=""/>
        <dsp:cNvSpPr/>
      </dsp:nvSpPr>
      <dsp:spPr>
        <a:xfrm>
          <a:off x="3685" y="71384"/>
          <a:ext cx="1995226" cy="1197135"/>
        </a:xfrm>
        <a:prstGeom prst="rect">
          <a:avLst/>
        </a:prstGeom>
        <a:solidFill>
          <a:srgbClr val="DD3E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smtClean="0">
              <a:latin typeface="Museo Sans Cyrl 500" panose="02000000000000000000" charset="-52"/>
            </a:rPr>
            <a:t>Индонезия</a:t>
          </a:r>
          <a:endParaRPr lang="ru-RU" sz="2100" b="1" kern="1200"/>
        </a:p>
      </dsp:txBody>
      <dsp:txXfrm>
        <a:off x="3685" y="71384"/>
        <a:ext cx="1995226" cy="1197135"/>
      </dsp:txXfrm>
    </dsp:sp>
    <dsp:sp modelId="{6F90A060-A425-4E29-B1E8-A4C27CFF96E2}">
      <dsp:nvSpPr>
        <dsp:cNvPr id="0" name=""/>
        <dsp:cNvSpPr/>
      </dsp:nvSpPr>
      <dsp:spPr>
        <a:xfrm>
          <a:off x="2198433" y="71384"/>
          <a:ext cx="1995226" cy="1197135"/>
        </a:xfrm>
        <a:prstGeom prst="rect">
          <a:avLst/>
        </a:prstGeom>
        <a:solidFill>
          <a:srgbClr val="DD3E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Museo Sans Cyrl 500" panose="02000000000000000000" charset="-52"/>
            </a:rPr>
            <a:t>КНДР</a:t>
          </a:r>
          <a:endParaRPr lang="ru-RU" sz="2100" b="1" kern="1200" dirty="0">
            <a:latin typeface="Museo Sans Cyrl 500" panose="02000000000000000000" charset="-52"/>
          </a:endParaRPr>
        </a:p>
      </dsp:txBody>
      <dsp:txXfrm>
        <a:off x="2198433" y="71384"/>
        <a:ext cx="1995226" cy="1197135"/>
      </dsp:txXfrm>
    </dsp:sp>
    <dsp:sp modelId="{6AEE6927-9A28-4552-BAFF-D1910D1C56D0}">
      <dsp:nvSpPr>
        <dsp:cNvPr id="0" name=""/>
        <dsp:cNvSpPr/>
      </dsp:nvSpPr>
      <dsp:spPr>
        <a:xfrm>
          <a:off x="4393182" y="71384"/>
          <a:ext cx="1995226" cy="1197135"/>
        </a:xfrm>
        <a:prstGeom prst="rect">
          <a:avLst/>
        </a:prstGeom>
        <a:solidFill>
          <a:srgbClr val="DD3E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>
              <a:latin typeface="Museo Sans Cyrl 500" panose="02000000000000000000" charset="-52"/>
            </a:rPr>
            <a:t>Таиланд</a:t>
          </a:r>
        </a:p>
      </dsp:txBody>
      <dsp:txXfrm>
        <a:off x="4393182" y="71384"/>
        <a:ext cx="1995226" cy="1197135"/>
      </dsp:txXfrm>
    </dsp:sp>
    <dsp:sp modelId="{17AB34DD-AE17-4095-9FBD-45F718DB5BE8}">
      <dsp:nvSpPr>
        <dsp:cNvPr id="0" name=""/>
        <dsp:cNvSpPr/>
      </dsp:nvSpPr>
      <dsp:spPr>
        <a:xfrm>
          <a:off x="6587931" y="71384"/>
          <a:ext cx="1995226" cy="1197135"/>
        </a:xfrm>
        <a:prstGeom prst="rect">
          <a:avLst/>
        </a:prstGeom>
        <a:solidFill>
          <a:srgbClr val="DD3E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>
              <a:latin typeface="Museo Sans Cyrl 500" panose="02000000000000000000" charset="-52"/>
            </a:rPr>
            <a:t>Турция</a:t>
          </a:r>
        </a:p>
      </dsp:txBody>
      <dsp:txXfrm>
        <a:off x="6587931" y="71384"/>
        <a:ext cx="1995226" cy="1197135"/>
      </dsp:txXfrm>
    </dsp:sp>
    <dsp:sp modelId="{302FD611-DBBB-43A5-AB42-9D25C2230C13}">
      <dsp:nvSpPr>
        <dsp:cNvPr id="0" name=""/>
        <dsp:cNvSpPr/>
      </dsp:nvSpPr>
      <dsp:spPr>
        <a:xfrm>
          <a:off x="8782679" y="71384"/>
          <a:ext cx="1995226" cy="1197135"/>
        </a:xfrm>
        <a:prstGeom prst="rect">
          <a:avLst/>
        </a:prstGeom>
        <a:solidFill>
          <a:srgbClr val="DD3E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Museo Sans Cyrl 500" panose="02000000000000000000" charset="-52"/>
            </a:rPr>
            <a:t>КНР</a:t>
          </a:r>
          <a:endParaRPr lang="ru-RU" sz="2100" b="1" kern="1200" dirty="0">
            <a:latin typeface="Museo Sans Cyrl 500" panose="02000000000000000000" charset="-52"/>
          </a:endParaRPr>
        </a:p>
      </dsp:txBody>
      <dsp:txXfrm>
        <a:off x="8782679" y="71384"/>
        <a:ext cx="1995226" cy="1197135"/>
      </dsp:txXfrm>
    </dsp:sp>
    <dsp:sp modelId="{8557A03A-16DF-4235-A17F-87968125F6F0}">
      <dsp:nvSpPr>
        <dsp:cNvPr id="0" name=""/>
        <dsp:cNvSpPr/>
      </dsp:nvSpPr>
      <dsp:spPr>
        <a:xfrm>
          <a:off x="3685" y="1468043"/>
          <a:ext cx="1995226" cy="1197135"/>
        </a:xfrm>
        <a:prstGeom prst="rect">
          <a:avLst/>
        </a:prstGeom>
        <a:solidFill>
          <a:srgbClr val="DD3E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Museo Sans Cyrl 500" panose="02000000000000000000" charset="-52"/>
            </a:rPr>
            <a:t>Индия</a:t>
          </a:r>
          <a:endParaRPr lang="ru-RU" sz="2100" b="1" kern="1200" dirty="0">
            <a:latin typeface="Museo Sans Cyrl 500" panose="02000000000000000000" charset="-52"/>
          </a:endParaRPr>
        </a:p>
      </dsp:txBody>
      <dsp:txXfrm>
        <a:off x="3685" y="1468043"/>
        <a:ext cx="1995226" cy="1197135"/>
      </dsp:txXfrm>
    </dsp:sp>
    <dsp:sp modelId="{E4590314-F003-42D0-8924-0B10B5DB6861}">
      <dsp:nvSpPr>
        <dsp:cNvPr id="0" name=""/>
        <dsp:cNvSpPr/>
      </dsp:nvSpPr>
      <dsp:spPr>
        <a:xfrm>
          <a:off x="2198433" y="1468043"/>
          <a:ext cx="1995226" cy="1197135"/>
        </a:xfrm>
        <a:prstGeom prst="rect">
          <a:avLst/>
        </a:prstGeom>
        <a:solidFill>
          <a:srgbClr val="DD3E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Museo Sans Cyrl 500" panose="02000000000000000000" charset="-52"/>
            </a:rPr>
            <a:t>Куба</a:t>
          </a:r>
          <a:endParaRPr lang="ru-RU" sz="2100" b="1" kern="1200" dirty="0">
            <a:latin typeface="Museo Sans Cyrl 500" panose="02000000000000000000" charset="-52"/>
          </a:endParaRPr>
        </a:p>
      </dsp:txBody>
      <dsp:txXfrm>
        <a:off x="2198433" y="1468043"/>
        <a:ext cx="1995226" cy="1197135"/>
      </dsp:txXfrm>
    </dsp:sp>
    <dsp:sp modelId="{4046FD5E-EA29-4CFC-B9B7-4E0F41FEF999}">
      <dsp:nvSpPr>
        <dsp:cNvPr id="0" name=""/>
        <dsp:cNvSpPr/>
      </dsp:nvSpPr>
      <dsp:spPr>
        <a:xfrm>
          <a:off x="4393182" y="1468043"/>
          <a:ext cx="1995226" cy="1197135"/>
        </a:xfrm>
        <a:prstGeom prst="rect">
          <a:avLst/>
        </a:prstGeom>
        <a:solidFill>
          <a:srgbClr val="66676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Museo Sans Cyrl 500" panose="02000000000000000000" charset="-52"/>
            </a:rPr>
            <a:t>Казахстан</a:t>
          </a:r>
          <a:endParaRPr lang="ru-RU" sz="2100" b="1" kern="1200" dirty="0">
            <a:latin typeface="Museo Sans Cyrl 500" panose="02000000000000000000" charset="-52"/>
          </a:endParaRPr>
        </a:p>
      </dsp:txBody>
      <dsp:txXfrm>
        <a:off x="4393182" y="1468043"/>
        <a:ext cx="1995226" cy="1197135"/>
      </dsp:txXfrm>
    </dsp:sp>
    <dsp:sp modelId="{6F0F88FC-DAC9-4D35-8090-0ACEC4EB5579}">
      <dsp:nvSpPr>
        <dsp:cNvPr id="0" name=""/>
        <dsp:cNvSpPr/>
      </dsp:nvSpPr>
      <dsp:spPr>
        <a:xfrm>
          <a:off x="6587931" y="1468043"/>
          <a:ext cx="1995226" cy="1197135"/>
        </a:xfrm>
        <a:prstGeom prst="rect">
          <a:avLst/>
        </a:prstGeom>
        <a:solidFill>
          <a:srgbClr val="66676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Museo Sans Cyrl 500" panose="02000000000000000000" charset="-52"/>
            </a:rPr>
            <a:t>Узбекистан</a:t>
          </a:r>
          <a:endParaRPr lang="ru-RU" sz="2100" b="1" kern="1200" dirty="0">
            <a:latin typeface="Museo Sans Cyrl 500" panose="02000000000000000000" charset="-52"/>
          </a:endParaRPr>
        </a:p>
      </dsp:txBody>
      <dsp:txXfrm>
        <a:off x="6587931" y="1468043"/>
        <a:ext cx="1995226" cy="1197135"/>
      </dsp:txXfrm>
    </dsp:sp>
    <dsp:sp modelId="{A1D44EB0-F8C9-40D6-8ADD-8BEFFD7D9BA4}">
      <dsp:nvSpPr>
        <dsp:cNvPr id="0" name=""/>
        <dsp:cNvSpPr/>
      </dsp:nvSpPr>
      <dsp:spPr>
        <a:xfrm>
          <a:off x="8782679" y="1468043"/>
          <a:ext cx="1995226" cy="1197135"/>
        </a:xfrm>
        <a:prstGeom prst="rect">
          <a:avLst/>
        </a:prstGeom>
        <a:solidFill>
          <a:srgbClr val="66676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Museo Sans Cyrl 500" panose="02000000000000000000" charset="-52"/>
            </a:rPr>
            <a:t>Киргизия</a:t>
          </a:r>
          <a:endParaRPr lang="ru-RU" sz="2100" b="1" kern="1200" dirty="0">
            <a:latin typeface="Museo Sans Cyrl 500" panose="02000000000000000000" charset="-52"/>
          </a:endParaRPr>
        </a:p>
      </dsp:txBody>
      <dsp:txXfrm>
        <a:off x="8782679" y="1468043"/>
        <a:ext cx="1995226" cy="1197135"/>
      </dsp:txXfrm>
    </dsp:sp>
    <dsp:sp modelId="{1CC5F6EE-455E-4628-9348-709B464B3F27}">
      <dsp:nvSpPr>
        <dsp:cNvPr id="0" name=""/>
        <dsp:cNvSpPr/>
      </dsp:nvSpPr>
      <dsp:spPr>
        <a:xfrm>
          <a:off x="3685" y="2864701"/>
          <a:ext cx="1995226" cy="1197135"/>
        </a:xfrm>
        <a:prstGeom prst="rect">
          <a:avLst/>
        </a:prstGeom>
        <a:solidFill>
          <a:srgbClr val="66676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Museo Sans Cyrl 500" panose="02000000000000000000" charset="-52"/>
            </a:rPr>
            <a:t>Таджикистан</a:t>
          </a:r>
          <a:endParaRPr lang="ru-RU" sz="2100" b="1" kern="1200" dirty="0">
            <a:latin typeface="Museo Sans Cyrl 500" panose="02000000000000000000" charset="-52"/>
          </a:endParaRPr>
        </a:p>
      </dsp:txBody>
      <dsp:txXfrm>
        <a:off x="3685" y="2864701"/>
        <a:ext cx="1995226" cy="1197135"/>
      </dsp:txXfrm>
    </dsp:sp>
    <dsp:sp modelId="{3FC96240-9DF9-44D8-BFF7-BB4F19A2EE34}">
      <dsp:nvSpPr>
        <dsp:cNvPr id="0" name=""/>
        <dsp:cNvSpPr/>
      </dsp:nvSpPr>
      <dsp:spPr>
        <a:xfrm>
          <a:off x="2198433" y="2864701"/>
          <a:ext cx="1995226" cy="1197135"/>
        </a:xfrm>
        <a:prstGeom prst="rect">
          <a:avLst/>
        </a:prstGeom>
        <a:solidFill>
          <a:srgbClr val="66676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Museo Sans Cyrl 500" panose="02000000000000000000" charset="-52"/>
            </a:rPr>
            <a:t>Туркменистан</a:t>
          </a:r>
          <a:endParaRPr lang="ru-RU" sz="2100" b="1" kern="1200" dirty="0">
            <a:latin typeface="Museo Sans Cyrl 500" panose="02000000000000000000" charset="-52"/>
          </a:endParaRPr>
        </a:p>
      </dsp:txBody>
      <dsp:txXfrm>
        <a:off x="2198433" y="2864701"/>
        <a:ext cx="1995226" cy="1197135"/>
      </dsp:txXfrm>
    </dsp:sp>
    <dsp:sp modelId="{0521DDC5-7889-47A3-8B5E-4E62FEFE270A}">
      <dsp:nvSpPr>
        <dsp:cNvPr id="0" name=""/>
        <dsp:cNvSpPr/>
      </dsp:nvSpPr>
      <dsp:spPr>
        <a:xfrm>
          <a:off x="4393182" y="2864701"/>
          <a:ext cx="1995226" cy="1197135"/>
        </a:xfrm>
        <a:prstGeom prst="rect">
          <a:avLst/>
        </a:prstGeom>
        <a:solidFill>
          <a:srgbClr val="DD3E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Museo Sans Cyrl 500" panose="02000000000000000000" charset="-52"/>
            </a:rPr>
            <a:t>Армения</a:t>
          </a:r>
          <a:endParaRPr lang="ru-RU" sz="2100" b="1" kern="1200" dirty="0">
            <a:latin typeface="Museo Sans Cyrl 500" panose="02000000000000000000" charset="-52"/>
          </a:endParaRPr>
        </a:p>
      </dsp:txBody>
      <dsp:txXfrm>
        <a:off x="4393182" y="2864701"/>
        <a:ext cx="1995226" cy="1197135"/>
      </dsp:txXfrm>
    </dsp:sp>
    <dsp:sp modelId="{6087A92B-A9C3-446A-8743-E1D97CCC1C11}">
      <dsp:nvSpPr>
        <dsp:cNvPr id="0" name=""/>
        <dsp:cNvSpPr/>
      </dsp:nvSpPr>
      <dsp:spPr>
        <a:xfrm>
          <a:off x="6587931" y="2864701"/>
          <a:ext cx="1995226" cy="1197135"/>
        </a:xfrm>
        <a:prstGeom prst="rect">
          <a:avLst/>
        </a:prstGeom>
        <a:solidFill>
          <a:srgbClr val="DD3E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Museo Sans Cyrl 500" panose="02000000000000000000" charset="-52"/>
            </a:rPr>
            <a:t>Азербайджан</a:t>
          </a:r>
          <a:endParaRPr lang="ru-RU" sz="2100" b="1" kern="1200" dirty="0">
            <a:latin typeface="Museo Sans Cyrl 500" panose="02000000000000000000" charset="-52"/>
          </a:endParaRPr>
        </a:p>
      </dsp:txBody>
      <dsp:txXfrm>
        <a:off x="6587931" y="2864701"/>
        <a:ext cx="1995226" cy="1197135"/>
      </dsp:txXfrm>
    </dsp:sp>
    <dsp:sp modelId="{A4F163C2-72EA-45E9-914E-0A8389C106CD}">
      <dsp:nvSpPr>
        <dsp:cNvPr id="0" name=""/>
        <dsp:cNvSpPr/>
      </dsp:nvSpPr>
      <dsp:spPr>
        <a:xfrm>
          <a:off x="8782679" y="2864701"/>
          <a:ext cx="1995226" cy="1197135"/>
        </a:xfrm>
        <a:prstGeom prst="rect">
          <a:avLst/>
        </a:prstGeom>
        <a:solidFill>
          <a:srgbClr val="DD3E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Museo Sans Cyrl 500" panose="02000000000000000000" charset="-52"/>
            </a:rPr>
            <a:t>Беларусь</a:t>
          </a:r>
          <a:endParaRPr lang="ru-RU" sz="2100" b="1" kern="1200" dirty="0">
            <a:latin typeface="Museo Sans Cyrl 500" panose="02000000000000000000" charset="-52"/>
          </a:endParaRPr>
        </a:p>
      </dsp:txBody>
      <dsp:txXfrm>
        <a:off x="8782679" y="2864701"/>
        <a:ext cx="1995226" cy="11971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11E47A-110D-42E2-AFC6-BD465D14CCCF}">
      <dsp:nvSpPr>
        <dsp:cNvPr id="0" name=""/>
        <dsp:cNvSpPr/>
      </dsp:nvSpPr>
      <dsp:spPr>
        <a:xfrm>
          <a:off x="2" y="0"/>
          <a:ext cx="10171492" cy="3200400"/>
        </a:xfrm>
        <a:prstGeom prst="rightArrow">
          <a:avLst/>
        </a:prstGeom>
        <a:solidFill>
          <a:srgbClr val="CE3428">
            <a:alpha val="69804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C4099C-1EA5-4A5B-A13C-B833078FD48E}">
      <dsp:nvSpPr>
        <dsp:cNvPr id="0" name=""/>
        <dsp:cNvSpPr/>
      </dsp:nvSpPr>
      <dsp:spPr>
        <a:xfrm>
          <a:off x="124" y="960120"/>
          <a:ext cx="1488475" cy="12801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6676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FF0000"/>
              </a:solidFill>
              <a:latin typeface="Museo Sans Cyrl 700" panose="02000000000000000000" pitchFamily="2" charset="-52"/>
            </a:rPr>
            <a:t>2019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Museo Sans Cyrl 500" panose="02000000000000000000" charset="-52"/>
            </a:rPr>
            <a:t>16 место</a:t>
          </a:r>
          <a:endParaRPr lang="ru-RU" sz="2000" b="1" kern="1200" dirty="0">
            <a:solidFill>
              <a:srgbClr val="DB342A"/>
            </a:solidFill>
            <a:latin typeface="Museo Sans Cyrl 700" panose="02000000000000000000" pitchFamily="2" charset="-52"/>
          </a:endParaRPr>
        </a:p>
      </dsp:txBody>
      <dsp:txXfrm>
        <a:off x="62616" y="1022612"/>
        <a:ext cx="1363491" cy="1155176"/>
      </dsp:txXfrm>
    </dsp:sp>
    <dsp:sp modelId="{03EC0477-0503-4DF8-B30B-55D04567CB12}">
      <dsp:nvSpPr>
        <dsp:cNvPr id="0" name=""/>
        <dsp:cNvSpPr/>
      </dsp:nvSpPr>
      <dsp:spPr>
        <a:xfrm>
          <a:off x="1736678" y="960120"/>
          <a:ext cx="1488475" cy="12801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6676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FF0000"/>
              </a:solidFill>
              <a:latin typeface="Museo Sans Cyrl 700" panose="02000000000000000000" pitchFamily="2" charset="-52"/>
            </a:rPr>
            <a:t>2020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Museo Sans Cyrl 500" panose="02000000000000000000" charset="-52"/>
            </a:rPr>
            <a:t>19 место</a:t>
          </a:r>
          <a:endParaRPr lang="ru-RU" sz="2000" b="1" kern="1200" dirty="0">
            <a:solidFill>
              <a:srgbClr val="DB342A"/>
            </a:solidFill>
            <a:latin typeface="Museo Sans Cyrl 700" panose="02000000000000000000" pitchFamily="2" charset="-52"/>
          </a:endParaRPr>
        </a:p>
      </dsp:txBody>
      <dsp:txXfrm>
        <a:off x="1799170" y="1022612"/>
        <a:ext cx="1363491" cy="1155176"/>
      </dsp:txXfrm>
    </dsp:sp>
    <dsp:sp modelId="{B8636991-B789-4EB4-849B-1EF233010ABD}">
      <dsp:nvSpPr>
        <dsp:cNvPr id="0" name=""/>
        <dsp:cNvSpPr/>
      </dsp:nvSpPr>
      <dsp:spPr>
        <a:xfrm>
          <a:off x="3473233" y="960120"/>
          <a:ext cx="1488475" cy="12801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6676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FF0000"/>
              </a:solidFill>
              <a:latin typeface="Museo Sans Cyrl 700" panose="02000000000000000000" pitchFamily="2" charset="-52"/>
            </a:rPr>
            <a:t>2021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Museo Sans Cyrl 500" panose="02000000000000000000" charset="-52"/>
            </a:rPr>
            <a:t>11 место</a:t>
          </a:r>
          <a:endParaRPr lang="ru-RU" sz="2000" b="1" kern="1200" dirty="0">
            <a:solidFill>
              <a:srgbClr val="DB342A"/>
            </a:solidFill>
            <a:latin typeface="Museo Sans Cyrl 700" panose="02000000000000000000" pitchFamily="2" charset="-52"/>
          </a:endParaRPr>
        </a:p>
      </dsp:txBody>
      <dsp:txXfrm>
        <a:off x="3535725" y="1022612"/>
        <a:ext cx="1363491" cy="1155176"/>
      </dsp:txXfrm>
    </dsp:sp>
    <dsp:sp modelId="{1D6C6B47-F366-42C1-ABDF-8051DC3C3A7C}">
      <dsp:nvSpPr>
        <dsp:cNvPr id="0" name=""/>
        <dsp:cNvSpPr/>
      </dsp:nvSpPr>
      <dsp:spPr>
        <a:xfrm>
          <a:off x="5209788" y="960120"/>
          <a:ext cx="1488475" cy="12801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6676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FF0000"/>
              </a:solidFill>
              <a:latin typeface="Museo Sans Cyrl 700" panose="02000000000000000000" pitchFamily="2" charset="-52"/>
            </a:rPr>
            <a:t>2022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Museo Sans Cyrl 500" panose="02000000000000000000" charset="-52"/>
            </a:rPr>
            <a:t>7 место</a:t>
          </a:r>
          <a:endParaRPr lang="ru-RU" sz="2000" b="1" kern="1200" dirty="0">
            <a:solidFill>
              <a:srgbClr val="DB342A"/>
            </a:solidFill>
            <a:latin typeface="Museo Sans Cyrl 700" panose="02000000000000000000" pitchFamily="2" charset="-52"/>
          </a:endParaRPr>
        </a:p>
      </dsp:txBody>
      <dsp:txXfrm>
        <a:off x="5272280" y="1022612"/>
        <a:ext cx="1363491" cy="1155176"/>
      </dsp:txXfrm>
    </dsp:sp>
    <dsp:sp modelId="{3B58DB77-A216-47B6-81F9-F5D5E7DC9BB6}">
      <dsp:nvSpPr>
        <dsp:cNvPr id="0" name=""/>
        <dsp:cNvSpPr/>
      </dsp:nvSpPr>
      <dsp:spPr>
        <a:xfrm>
          <a:off x="6946343" y="960120"/>
          <a:ext cx="1488475" cy="12801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6676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FF0000"/>
              </a:solidFill>
              <a:latin typeface="Museo Sans Cyrl 700" panose="02000000000000000000" pitchFamily="2" charset="-52"/>
            </a:rPr>
            <a:t>2023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Museo Sans Cyrl 500" panose="02000000000000000000" charset="-52"/>
            </a:rPr>
            <a:t>6 место</a:t>
          </a:r>
          <a:endParaRPr lang="ru-RU" sz="2000" b="1" kern="1200" dirty="0">
            <a:solidFill>
              <a:srgbClr val="DB342A"/>
            </a:solidFill>
            <a:latin typeface="Museo Sans Cyrl 700" panose="02000000000000000000" pitchFamily="2" charset="-52"/>
          </a:endParaRPr>
        </a:p>
      </dsp:txBody>
      <dsp:txXfrm>
        <a:off x="7008835" y="1022612"/>
        <a:ext cx="1363491" cy="1155176"/>
      </dsp:txXfrm>
    </dsp:sp>
    <dsp:sp modelId="{51E53B29-A013-45E1-A02C-C0786E064C90}">
      <dsp:nvSpPr>
        <dsp:cNvPr id="0" name=""/>
        <dsp:cNvSpPr/>
      </dsp:nvSpPr>
      <dsp:spPr>
        <a:xfrm>
          <a:off x="8682898" y="960120"/>
          <a:ext cx="1488475" cy="12801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6676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FF0000"/>
              </a:solidFill>
              <a:latin typeface="Museo Sans Cyrl 700" panose="02000000000000000000" pitchFamily="2" charset="-52"/>
            </a:rPr>
            <a:t>2024</a:t>
          </a:r>
          <a:endParaRPr lang="ru-RU" sz="2000" b="1" kern="1200" dirty="0" smtClean="0">
            <a:solidFill>
              <a:srgbClr val="FF0000"/>
            </a:solidFill>
            <a:latin typeface="Museo Sans Cyrl 700" panose="02000000000000000000" pitchFamily="2" charset="-52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Museo Sans Cyrl 500" panose="02000000000000000000" charset="-52"/>
            </a:rPr>
            <a:t>5 место</a:t>
          </a:r>
          <a:endParaRPr lang="ru-RU" sz="2000" kern="1200" dirty="0">
            <a:latin typeface="Museo Sans Cyrl 500" panose="02000000000000000000" charset="-52"/>
          </a:endParaRPr>
        </a:p>
      </dsp:txBody>
      <dsp:txXfrm>
        <a:off x="8745390" y="1022612"/>
        <a:ext cx="1363491" cy="11551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7B49EB-52D2-4CD6-9B42-817D00FF75FC}">
      <dsp:nvSpPr>
        <dsp:cNvPr id="0" name=""/>
        <dsp:cNvSpPr/>
      </dsp:nvSpPr>
      <dsp:spPr>
        <a:xfrm>
          <a:off x="3311" y="394006"/>
          <a:ext cx="5335864" cy="717375"/>
        </a:xfrm>
        <a:prstGeom prst="roundRect">
          <a:avLst>
            <a:gd name="adj" fmla="val 10000"/>
          </a:avLst>
        </a:prstGeom>
        <a:solidFill>
          <a:srgbClr val="DD3E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bg1"/>
              </a:solidFill>
              <a:latin typeface="Museo Sans Cyrl 500" panose="02000000000000000000" pitchFamily="2" charset="-52"/>
              <a:ea typeface="Segoe UI"/>
              <a:cs typeface="Segoe UI"/>
            </a:rPr>
            <a:t>34</a:t>
          </a:r>
          <a:r>
            <a:rPr lang="ru-RU" sz="2400" b="1" kern="1200" dirty="0" smtClean="0">
              <a:solidFill>
                <a:schemeClr val="bg1"/>
              </a:solidFill>
              <a:latin typeface="Museo Sans Cyrl 500" panose="02000000000000000000" pitchFamily="2" charset="-52"/>
              <a:ea typeface="Segoe UI"/>
              <a:cs typeface="Segoe UI"/>
            </a:rPr>
            <a:t> </a:t>
          </a:r>
          <a:r>
            <a:rPr lang="ru-RU" sz="2400" b="0" kern="1200" dirty="0" smtClean="0">
              <a:solidFill>
                <a:schemeClr val="bg1"/>
              </a:solidFill>
              <a:latin typeface="Museo Sans Cyrl 500" panose="02000000000000000000" pitchFamily="2" charset="-52"/>
              <a:ea typeface="Segoe UI"/>
              <a:cs typeface="Segoe UI"/>
            </a:rPr>
            <a:t>соглашений о сотрудничестве</a:t>
          </a:r>
          <a:endParaRPr lang="ru-RU" sz="2400" b="0" kern="1200" dirty="0">
            <a:solidFill>
              <a:schemeClr val="bg1"/>
            </a:solidFill>
            <a:latin typeface="Museo Sans Cyrl 500" panose="02000000000000000000" pitchFamily="2" charset="-52"/>
          </a:endParaRPr>
        </a:p>
      </dsp:txBody>
      <dsp:txXfrm>
        <a:off x="24322" y="415017"/>
        <a:ext cx="5293842" cy="675353"/>
      </dsp:txXfrm>
    </dsp:sp>
    <dsp:sp modelId="{932CC1B2-0761-4243-A749-0420F3B566F6}">
      <dsp:nvSpPr>
        <dsp:cNvPr id="0" name=""/>
        <dsp:cNvSpPr/>
      </dsp:nvSpPr>
      <dsp:spPr>
        <a:xfrm>
          <a:off x="536898" y="1111381"/>
          <a:ext cx="533586" cy="5380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8031"/>
              </a:lnTo>
              <a:lnTo>
                <a:pt x="533586" y="538031"/>
              </a:lnTo>
            </a:path>
          </a:pathLst>
        </a:custGeom>
        <a:noFill/>
        <a:ln w="28575" cap="flat" cmpd="sng" algn="ctr">
          <a:solidFill>
            <a:srgbClr val="DD3E3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5744C7-4D3C-4881-A410-AA72AED9FEFE}">
      <dsp:nvSpPr>
        <dsp:cNvPr id="0" name=""/>
        <dsp:cNvSpPr/>
      </dsp:nvSpPr>
      <dsp:spPr>
        <a:xfrm>
          <a:off x="1070484" y="1290725"/>
          <a:ext cx="4268691" cy="7173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DD3E3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Museo Sans Cyrl 500" panose="02000000000000000000" pitchFamily="2" charset="-52"/>
            </a:rPr>
            <a:t>Казахстан – </a:t>
          </a:r>
          <a:r>
            <a:rPr lang="ru-RU" sz="2400" b="1" kern="1200" dirty="0" smtClean="0">
              <a:solidFill>
                <a:srgbClr val="FF0000"/>
              </a:solidFill>
              <a:latin typeface="Museo Sans Cyrl 500" panose="02000000000000000000" pitchFamily="2" charset="-52"/>
            </a:rPr>
            <a:t>16</a:t>
          </a:r>
          <a:endParaRPr lang="ru-RU" sz="2400" b="1" kern="1200" dirty="0">
            <a:solidFill>
              <a:srgbClr val="FF0000"/>
            </a:solidFill>
            <a:latin typeface="Museo Sans Cyrl 500" panose="02000000000000000000" pitchFamily="2" charset="-52"/>
          </a:endParaRPr>
        </a:p>
      </dsp:txBody>
      <dsp:txXfrm>
        <a:off x="1091495" y="1311736"/>
        <a:ext cx="4226669" cy="675353"/>
      </dsp:txXfrm>
    </dsp:sp>
    <dsp:sp modelId="{2C24E0CB-6486-4C42-B04F-F59E9F331A17}">
      <dsp:nvSpPr>
        <dsp:cNvPr id="0" name=""/>
        <dsp:cNvSpPr/>
      </dsp:nvSpPr>
      <dsp:spPr>
        <a:xfrm>
          <a:off x="536898" y="1111381"/>
          <a:ext cx="533586" cy="14347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34750"/>
              </a:lnTo>
              <a:lnTo>
                <a:pt x="533586" y="1434750"/>
              </a:lnTo>
            </a:path>
          </a:pathLst>
        </a:custGeom>
        <a:noFill/>
        <a:ln w="28575" cap="flat" cmpd="sng" algn="ctr">
          <a:solidFill>
            <a:srgbClr val="DD3E3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E68577-9CC9-4CB9-8253-E7C167F5A723}">
      <dsp:nvSpPr>
        <dsp:cNvPr id="0" name=""/>
        <dsp:cNvSpPr/>
      </dsp:nvSpPr>
      <dsp:spPr>
        <a:xfrm>
          <a:off x="1070484" y="2187444"/>
          <a:ext cx="4268691" cy="7173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DD3E3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Museo Sans Cyrl 500" panose="02000000000000000000" pitchFamily="2" charset="-52"/>
            </a:rPr>
            <a:t>Узбекистан – </a:t>
          </a:r>
          <a:r>
            <a:rPr lang="ru-RU" sz="2400" b="1" kern="1200" dirty="0" smtClean="0">
              <a:solidFill>
                <a:srgbClr val="FF0000"/>
              </a:solidFill>
              <a:latin typeface="Museo Sans Cyrl 500" panose="02000000000000000000" pitchFamily="2" charset="-52"/>
            </a:rPr>
            <a:t>9</a:t>
          </a:r>
          <a:endParaRPr lang="ru-RU" sz="2400" b="1" kern="1200" dirty="0">
            <a:solidFill>
              <a:srgbClr val="FF0000"/>
            </a:solidFill>
            <a:latin typeface="Museo Sans Cyrl 500" panose="02000000000000000000" pitchFamily="2" charset="-52"/>
          </a:endParaRPr>
        </a:p>
      </dsp:txBody>
      <dsp:txXfrm>
        <a:off x="1091495" y="2208455"/>
        <a:ext cx="4226669" cy="675353"/>
      </dsp:txXfrm>
    </dsp:sp>
    <dsp:sp modelId="{C43B9BE7-5E2B-4AA9-A7CA-82E0B5D488A9}">
      <dsp:nvSpPr>
        <dsp:cNvPr id="0" name=""/>
        <dsp:cNvSpPr/>
      </dsp:nvSpPr>
      <dsp:spPr>
        <a:xfrm>
          <a:off x="536898" y="1111381"/>
          <a:ext cx="533586" cy="23314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31469"/>
              </a:lnTo>
              <a:lnTo>
                <a:pt x="533586" y="2331469"/>
              </a:lnTo>
            </a:path>
          </a:pathLst>
        </a:custGeom>
        <a:noFill/>
        <a:ln w="28575" cap="flat" cmpd="sng" algn="ctr">
          <a:solidFill>
            <a:srgbClr val="DD3E3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943C94-F7C9-4613-A876-4607E8C3FEA5}">
      <dsp:nvSpPr>
        <dsp:cNvPr id="0" name=""/>
        <dsp:cNvSpPr/>
      </dsp:nvSpPr>
      <dsp:spPr>
        <a:xfrm>
          <a:off x="1070484" y="3084163"/>
          <a:ext cx="4268691" cy="7173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DD3E3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Museo Sans Cyrl 500" panose="02000000000000000000" pitchFamily="2" charset="-52"/>
            </a:rPr>
            <a:t>Киргизия – </a:t>
          </a:r>
          <a:r>
            <a:rPr lang="ru-RU" sz="2400" b="1" kern="1200" dirty="0" smtClean="0">
              <a:solidFill>
                <a:srgbClr val="FF0000"/>
              </a:solidFill>
              <a:latin typeface="Museo Sans Cyrl 500" panose="02000000000000000000" pitchFamily="2" charset="-52"/>
            </a:rPr>
            <a:t>7</a:t>
          </a:r>
          <a:endParaRPr lang="ru-RU" sz="2400" b="1" kern="1200" dirty="0">
            <a:solidFill>
              <a:srgbClr val="FF0000"/>
            </a:solidFill>
            <a:latin typeface="Museo Sans Cyrl 500" panose="02000000000000000000" pitchFamily="2" charset="-52"/>
          </a:endParaRPr>
        </a:p>
      </dsp:txBody>
      <dsp:txXfrm>
        <a:off x="1091495" y="3105174"/>
        <a:ext cx="4226669" cy="675353"/>
      </dsp:txXfrm>
    </dsp:sp>
    <dsp:sp modelId="{E04E459B-E4E4-4BB7-88E5-02D32207005E}">
      <dsp:nvSpPr>
        <dsp:cNvPr id="0" name=""/>
        <dsp:cNvSpPr/>
      </dsp:nvSpPr>
      <dsp:spPr>
        <a:xfrm>
          <a:off x="536898" y="1111381"/>
          <a:ext cx="533586" cy="3228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28187"/>
              </a:lnTo>
              <a:lnTo>
                <a:pt x="533586" y="3228187"/>
              </a:lnTo>
            </a:path>
          </a:pathLst>
        </a:custGeom>
        <a:noFill/>
        <a:ln w="28575" cap="flat" cmpd="sng" algn="ctr">
          <a:solidFill>
            <a:srgbClr val="DD3E3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9D644C-96EF-4F88-BA29-3BC7F5BC8E86}">
      <dsp:nvSpPr>
        <dsp:cNvPr id="0" name=""/>
        <dsp:cNvSpPr/>
      </dsp:nvSpPr>
      <dsp:spPr>
        <a:xfrm>
          <a:off x="1070484" y="3980882"/>
          <a:ext cx="4268691" cy="7173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DD3E3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Museo Sans Cyrl 500" panose="02000000000000000000" pitchFamily="2" charset="-52"/>
            </a:rPr>
            <a:t>Таджикистан – </a:t>
          </a:r>
          <a:r>
            <a:rPr lang="ru-RU" sz="2400" b="1" kern="1200" dirty="0" smtClean="0">
              <a:solidFill>
                <a:srgbClr val="FF0000"/>
              </a:solidFill>
              <a:latin typeface="Museo Sans Cyrl 500" panose="02000000000000000000" pitchFamily="2" charset="-52"/>
            </a:rPr>
            <a:t>2</a:t>
          </a:r>
          <a:endParaRPr lang="ru-RU" sz="2400" b="1" kern="1200" dirty="0">
            <a:solidFill>
              <a:srgbClr val="FF0000"/>
            </a:solidFill>
            <a:latin typeface="Museo Sans Cyrl 500" panose="02000000000000000000" pitchFamily="2" charset="-52"/>
          </a:endParaRPr>
        </a:p>
      </dsp:txBody>
      <dsp:txXfrm>
        <a:off x="1091495" y="4001893"/>
        <a:ext cx="4226669" cy="67535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7DDC89-7042-49A6-8729-DCBBA8DF237F}">
      <dsp:nvSpPr>
        <dsp:cNvPr id="0" name=""/>
        <dsp:cNvSpPr/>
      </dsp:nvSpPr>
      <dsp:spPr bwMode="auto">
        <a:xfrm>
          <a:off x="0" y="234737"/>
          <a:ext cx="1988285" cy="1192971"/>
        </a:xfrm>
        <a:prstGeom prst="rect">
          <a:avLst/>
        </a:prstGeom>
        <a:noFill/>
        <a:ln w="38100" cap="flat" cmpd="sng" algn="ctr">
          <a:solidFill>
            <a:srgbClr val="E54D4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2100" b="1" kern="1200" dirty="0" smtClean="0">
              <a:solidFill>
                <a:srgbClr val="3C3D3B"/>
              </a:solidFill>
              <a:latin typeface="Museo Sans Cyrl 500" panose="02000000000000000000" pitchFamily="2" charset="-52"/>
              <a:cs typeface="Segoe UI" panose="020B0502040204020203" pitchFamily="34" charset="0"/>
            </a:rPr>
            <a:t>Колледж</a:t>
          </a:r>
          <a:endParaRPr lang="ru-RU" sz="2100" kern="1200" dirty="0" smtClean="0">
            <a:solidFill>
              <a:srgbClr val="3C3D3B"/>
            </a:solidFill>
            <a:latin typeface="Museo Sans Cyrl 500" panose="02000000000000000000" pitchFamily="2" charset="-52"/>
            <a:cs typeface="Segoe UI" panose="020B0502040204020203" pitchFamily="34" charset="0"/>
          </a:endParaRP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2100" b="0" kern="1200" dirty="0" smtClean="0">
              <a:solidFill>
                <a:srgbClr val="3C3D3B"/>
              </a:solidFill>
              <a:latin typeface="Museo Sans Cyrl 500" panose="02000000000000000000" pitchFamily="2" charset="-52"/>
              <a:cs typeface="Segoe UI" panose="020B0502040204020203" pitchFamily="34" charset="0"/>
            </a:rPr>
            <a:t>3+2</a:t>
          </a:r>
          <a:endParaRPr lang="ru-RU" sz="2100" b="0" kern="1200" dirty="0">
            <a:solidFill>
              <a:srgbClr val="3C3D3B"/>
            </a:solidFill>
            <a:latin typeface="Museo Sans Cyrl 500" panose="02000000000000000000" pitchFamily="2" charset="-52"/>
          </a:endParaRPr>
        </a:p>
      </dsp:txBody>
      <dsp:txXfrm>
        <a:off x="0" y="234737"/>
        <a:ext cx="1988285" cy="1192971"/>
      </dsp:txXfrm>
    </dsp:sp>
    <dsp:sp modelId="{53F7B2FB-2304-4617-BFD8-C4B4E4022DE9}">
      <dsp:nvSpPr>
        <dsp:cNvPr id="0" name=""/>
        <dsp:cNvSpPr/>
      </dsp:nvSpPr>
      <dsp:spPr bwMode="auto">
        <a:xfrm>
          <a:off x="2187113" y="228796"/>
          <a:ext cx="1988285" cy="1192971"/>
        </a:xfrm>
        <a:prstGeom prst="rect">
          <a:avLst/>
        </a:prstGeom>
        <a:noFill/>
        <a:ln w="38100" cap="flat" cmpd="sng" algn="ctr">
          <a:solidFill>
            <a:srgbClr val="E54D4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2100" b="1" kern="1200" dirty="0">
              <a:solidFill>
                <a:srgbClr val="3C3D3B"/>
              </a:solidFill>
              <a:latin typeface="Museo Sans Cyrl 500" panose="02000000000000000000" pitchFamily="2" charset="-52"/>
              <a:cs typeface="Segoe UI" panose="020B0502040204020203" pitchFamily="34" charset="0"/>
            </a:rPr>
            <a:t>Бакалавриат</a:t>
          </a:r>
          <a:endParaRPr sz="2100" b="1" kern="1200" dirty="0">
            <a:solidFill>
              <a:srgbClr val="3C3D3B"/>
            </a:solidFill>
            <a:latin typeface="Museo Sans Cyrl 500" panose="02000000000000000000" pitchFamily="2" charset="-52"/>
            <a:cs typeface="Segoe UI" panose="020B0502040204020203" pitchFamily="34" charset="0"/>
          </a:endParaRP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2100" b="0" kern="1200" dirty="0">
              <a:solidFill>
                <a:srgbClr val="3C3D3B"/>
              </a:solidFill>
              <a:latin typeface="Museo Sans Cyrl 500" panose="02000000000000000000" pitchFamily="2" charset="-52"/>
              <a:cs typeface="Segoe UI" panose="020B0502040204020203" pitchFamily="34" charset="0"/>
            </a:rPr>
            <a:t>2+2</a:t>
          </a:r>
          <a:endParaRPr sz="2100" b="0" kern="1200" dirty="0">
            <a:solidFill>
              <a:srgbClr val="3C3D3B"/>
            </a:solidFill>
            <a:latin typeface="Museo Sans Cyrl 500" panose="02000000000000000000" pitchFamily="2" charset="-52"/>
            <a:cs typeface="Segoe UI" panose="020B0502040204020203" pitchFamily="34" charset="0"/>
          </a:endParaRPr>
        </a:p>
      </dsp:txBody>
      <dsp:txXfrm>
        <a:off x="2187113" y="228796"/>
        <a:ext cx="1988285" cy="1192971"/>
      </dsp:txXfrm>
    </dsp:sp>
    <dsp:sp modelId="{5F6A01D8-03AD-4135-885F-51DC15E547F4}">
      <dsp:nvSpPr>
        <dsp:cNvPr id="0" name=""/>
        <dsp:cNvSpPr/>
      </dsp:nvSpPr>
      <dsp:spPr bwMode="auto">
        <a:xfrm>
          <a:off x="4374227" y="228796"/>
          <a:ext cx="1988285" cy="1192971"/>
        </a:xfrm>
        <a:prstGeom prst="rect">
          <a:avLst/>
        </a:prstGeom>
        <a:noFill/>
        <a:ln w="38100" cap="flat" cmpd="sng" algn="ctr">
          <a:solidFill>
            <a:srgbClr val="E54D4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2100" b="1" kern="1200" dirty="0">
              <a:solidFill>
                <a:srgbClr val="3C3D3B"/>
              </a:solidFill>
              <a:latin typeface="Museo Sans Cyrl 500" panose="02000000000000000000" pitchFamily="2" charset="-52"/>
              <a:cs typeface="Segoe UI" panose="020B0502040204020203" pitchFamily="34" charset="0"/>
            </a:rPr>
            <a:t>Магистратура</a:t>
          </a:r>
          <a:endParaRPr sz="2100" kern="1200" dirty="0">
            <a:solidFill>
              <a:srgbClr val="3C3D3B"/>
            </a:solidFill>
            <a:latin typeface="Museo Sans Cyrl 500" panose="02000000000000000000" pitchFamily="2" charset="-52"/>
            <a:cs typeface="Segoe UI" panose="020B0502040204020203" pitchFamily="34" charset="0"/>
          </a:endParaRP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defRPr/>
          </a:pPr>
          <a:r>
            <a:rPr lang="ru-RU" sz="2100" b="0" kern="1200" dirty="0">
              <a:solidFill>
                <a:srgbClr val="3C3D3B"/>
              </a:solidFill>
              <a:latin typeface="Museo Sans Cyrl 500" panose="02000000000000000000" pitchFamily="2" charset="-52"/>
              <a:cs typeface="Segoe UI" panose="020B0502040204020203" pitchFamily="34" charset="0"/>
            </a:rPr>
            <a:t>1+1</a:t>
          </a:r>
        </a:p>
      </dsp:txBody>
      <dsp:txXfrm>
        <a:off x="4374227" y="228796"/>
        <a:ext cx="1988285" cy="11929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1FA1C-5E15-3C4C-A932-7C934C80D78B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3EC26-0790-BD4A-A04B-A7E2FC830D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709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3EC26-0790-BD4A-A04B-A7E2FC830DD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893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ea typeface="Calibri"/>
                <a:cs typeface="Calibri"/>
              </a:rPr>
              <a:t>За</a:t>
            </a:r>
            <a:r>
              <a:rPr lang="en-US" dirty="0" smtClean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последний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год</a:t>
            </a:r>
            <a:r>
              <a:rPr lang="en-US" dirty="0">
                <a:ea typeface="Calibri"/>
                <a:cs typeface="Calibri"/>
              </a:rPr>
              <a:t> </a:t>
            </a:r>
            <a:r>
              <a:rPr lang="en-US" dirty="0" err="1">
                <a:ea typeface="Calibri"/>
                <a:cs typeface="Calibri"/>
              </a:rPr>
              <a:t>мы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провели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большую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работу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по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обновлению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сайта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 err="1">
                <a:ea typeface="Calibri"/>
                <a:cs typeface="Calibri"/>
              </a:rPr>
              <a:t>Некоторые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цифры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вы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видите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на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слайде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 err="1">
                <a:ea typeface="Calibri"/>
                <a:cs typeface="Calibri"/>
              </a:rPr>
              <a:t>Продолжили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активную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работу</a:t>
            </a:r>
            <a:r>
              <a:rPr lang="en-US" dirty="0">
                <a:ea typeface="Calibri"/>
                <a:cs typeface="Calibri"/>
              </a:rPr>
              <a:t> с </a:t>
            </a:r>
            <a:r>
              <a:rPr lang="en-US" dirty="0" err="1">
                <a:ea typeface="Calibri"/>
                <a:cs typeface="Calibri"/>
              </a:rPr>
              <a:t>такими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разделами</a:t>
            </a:r>
            <a:r>
              <a:rPr lang="en-US" dirty="0">
                <a:ea typeface="Calibri"/>
                <a:cs typeface="Calibri"/>
              </a:rPr>
              <a:t>, </a:t>
            </a:r>
            <a:r>
              <a:rPr lang="en-US" dirty="0" err="1">
                <a:ea typeface="Calibri"/>
                <a:cs typeface="Calibri"/>
              </a:rPr>
              <a:t>как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выпускники</a:t>
            </a:r>
            <a:r>
              <a:rPr lang="en-US" dirty="0">
                <a:ea typeface="Calibri"/>
                <a:cs typeface="Calibri"/>
              </a:rPr>
              <a:t>, </a:t>
            </a:r>
            <a:r>
              <a:rPr lang="en-US" dirty="0" err="1">
                <a:ea typeface="Calibri"/>
                <a:cs typeface="Calibri"/>
              </a:rPr>
              <a:t>карьера</a:t>
            </a:r>
            <a:r>
              <a:rPr lang="en-US" dirty="0">
                <a:ea typeface="Calibri"/>
                <a:cs typeface="Calibri"/>
              </a:rPr>
              <a:t>, </a:t>
            </a:r>
            <a:r>
              <a:rPr lang="en-US" dirty="0" err="1" smtClean="0">
                <a:ea typeface="Calibri"/>
                <a:cs typeface="Calibri"/>
              </a:rPr>
              <a:t>библиотека</a:t>
            </a:r>
            <a:r>
              <a:rPr lang="en-US" dirty="0" smtClean="0">
                <a:ea typeface="Calibri"/>
                <a:cs typeface="Calibri"/>
              </a:rPr>
              <a:t>, </a:t>
            </a:r>
            <a:r>
              <a:rPr lang="en-US" dirty="0" err="1" smtClean="0">
                <a:ea typeface="Calibri"/>
                <a:cs typeface="Calibri"/>
              </a:rPr>
              <a:t>страницы</a:t>
            </a:r>
            <a:r>
              <a:rPr lang="en-US" dirty="0" smtClean="0">
                <a:ea typeface="Calibri"/>
                <a:cs typeface="Calibri"/>
              </a:rPr>
              <a:t> </a:t>
            </a:r>
            <a:r>
              <a:rPr lang="en-US" dirty="0" err="1" smtClean="0">
                <a:ea typeface="Calibri"/>
                <a:cs typeface="Calibri"/>
              </a:rPr>
              <a:t>подразделений</a:t>
            </a:r>
            <a:r>
              <a:rPr lang="en-US" dirty="0" smtClean="0">
                <a:ea typeface="Calibri"/>
                <a:cs typeface="Calibri"/>
              </a:rPr>
              <a:t>, </a:t>
            </a:r>
            <a:r>
              <a:rPr lang="en-US" dirty="0" err="1">
                <a:ea typeface="Calibri"/>
                <a:cs typeface="Calibri"/>
              </a:rPr>
              <a:t>которые</a:t>
            </a:r>
            <a:r>
              <a:rPr lang="en-US" dirty="0">
                <a:ea typeface="Calibri"/>
                <a:cs typeface="Calibri"/>
              </a:rPr>
              <a:t> РСМД </a:t>
            </a:r>
            <a:r>
              <a:rPr lang="en-US" dirty="0" err="1">
                <a:ea typeface="Calibri"/>
                <a:cs typeface="Calibri"/>
              </a:rPr>
              <a:t>ежегодно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выделяет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как</a:t>
            </a:r>
            <a:r>
              <a:rPr lang="en-US" dirty="0">
                <a:ea typeface="Calibri"/>
                <a:cs typeface="Calibri"/>
              </a:rPr>
              <a:t> "</a:t>
            </a:r>
            <a:r>
              <a:rPr lang="en-US" dirty="0" err="1">
                <a:ea typeface="Calibri"/>
                <a:cs typeface="Calibri"/>
              </a:rPr>
              <a:t>менее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заполненные</a:t>
            </a:r>
            <a:r>
              <a:rPr lang="en-US" dirty="0">
                <a:ea typeface="Calibri"/>
                <a:cs typeface="Calibri"/>
              </a:rPr>
              <a:t>"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3EC26-0790-BD4A-A04B-A7E2FC830DD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480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ea typeface="Calibri"/>
                <a:cs typeface="Calibri"/>
              </a:rPr>
              <a:t>Сайт</a:t>
            </a:r>
            <a:r>
              <a:rPr lang="en-US" dirty="0" smtClean="0">
                <a:ea typeface="Calibri"/>
                <a:cs typeface="Calibri"/>
              </a:rPr>
              <a:t> </a:t>
            </a:r>
            <a:r>
              <a:rPr lang="en-US" dirty="0" err="1" smtClean="0">
                <a:ea typeface="Calibri"/>
                <a:cs typeface="Calibri"/>
              </a:rPr>
              <a:t>на</a:t>
            </a:r>
            <a:r>
              <a:rPr lang="en-US" dirty="0" smtClean="0">
                <a:ea typeface="Calibri"/>
                <a:cs typeface="Calibri"/>
              </a:rPr>
              <a:t> </a:t>
            </a:r>
            <a:r>
              <a:rPr lang="en-US" dirty="0" err="1" smtClean="0">
                <a:ea typeface="Calibri"/>
                <a:cs typeface="Calibri"/>
              </a:rPr>
              <a:t>китайском</a:t>
            </a:r>
            <a:r>
              <a:rPr lang="en-US" dirty="0" smtClean="0">
                <a:ea typeface="Calibri"/>
                <a:cs typeface="Calibri"/>
              </a:rPr>
              <a:t> </a:t>
            </a:r>
            <a:r>
              <a:rPr lang="en-US" dirty="0" err="1" smtClean="0">
                <a:ea typeface="Calibri"/>
                <a:cs typeface="Calibri"/>
              </a:rPr>
              <a:t>языке</a:t>
            </a:r>
            <a:r>
              <a:rPr lang="en-US" dirty="0" smtClean="0">
                <a:ea typeface="Calibri"/>
                <a:cs typeface="Calibri"/>
              </a:rPr>
              <a:t> </a:t>
            </a:r>
            <a:r>
              <a:rPr lang="en-US" dirty="0" err="1" smtClean="0">
                <a:ea typeface="Calibri"/>
                <a:cs typeface="Calibri"/>
              </a:rPr>
              <a:t>появился</a:t>
            </a:r>
            <a:r>
              <a:rPr lang="en-US" dirty="0" smtClean="0">
                <a:ea typeface="Calibri"/>
                <a:cs typeface="Calibri"/>
              </a:rPr>
              <a:t> в 2020 </a:t>
            </a:r>
            <a:r>
              <a:rPr lang="en-US" dirty="0" err="1" smtClean="0">
                <a:ea typeface="Calibri"/>
                <a:cs typeface="Calibri"/>
              </a:rPr>
              <a:t>году</a:t>
            </a:r>
            <a:endParaRPr lang="en-US" dirty="0" smtClean="0">
              <a:ea typeface="Calibri"/>
              <a:cs typeface="Calibri"/>
            </a:endParaRPr>
          </a:p>
          <a:p>
            <a:r>
              <a:rPr lang="en-US" dirty="0" err="1" smtClean="0">
                <a:ea typeface="Calibri"/>
                <a:cs typeface="Calibri"/>
              </a:rPr>
              <a:t>Цель</a:t>
            </a:r>
            <a:r>
              <a:rPr lang="en-US" dirty="0" smtClean="0">
                <a:ea typeface="Calibri"/>
                <a:cs typeface="Calibri"/>
              </a:rPr>
              <a:t> </a:t>
            </a:r>
            <a:r>
              <a:rPr lang="en-US" dirty="0" err="1" smtClean="0">
                <a:ea typeface="Calibri"/>
                <a:cs typeface="Calibri"/>
              </a:rPr>
              <a:t>создания</a:t>
            </a:r>
            <a:r>
              <a:rPr lang="en-US" dirty="0" smtClean="0">
                <a:ea typeface="Calibri"/>
                <a:cs typeface="Calibri"/>
              </a:rPr>
              <a:t> - </a:t>
            </a:r>
            <a:r>
              <a:rPr lang="en-US" dirty="0" err="1" smtClean="0">
                <a:ea typeface="Calibri"/>
                <a:cs typeface="Calibri"/>
              </a:rPr>
              <a:t>рекрутинг</a:t>
            </a:r>
            <a:r>
              <a:rPr lang="en-US" dirty="0" smtClean="0">
                <a:ea typeface="Calibri"/>
                <a:cs typeface="Calibri"/>
              </a:rPr>
              <a:t> </a:t>
            </a:r>
            <a:r>
              <a:rPr lang="en-US" dirty="0" err="1" smtClean="0">
                <a:ea typeface="Calibri"/>
                <a:cs typeface="Calibri"/>
              </a:rPr>
              <a:t>студентов</a:t>
            </a:r>
            <a:r>
              <a:rPr lang="en-US" dirty="0" smtClean="0">
                <a:ea typeface="Calibri"/>
                <a:cs typeface="Calibri"/>
              </a:rPr>
              <a:t> </a:t>
            </a:r>
            <a:r>
              <a:rPr lang="en-US" dirty="0" err="1" smtClean="0">
                <a:ea typeface="Calibri"/>
                <a:cs typeface="Calibri"/>
              </a:rPr>
              <a:t>из</a:t>
            </a:r>
            <a:r>
              <a:rPr lang="en-US" dirty="0" smtClean="0">
                <a:ea typeface="Calibri"/>
                <a:cs typeface="Calibri"/>
              </a:rPr>
              <a:t> </a:t>
            </a:r>
            <a:r>
              <a:rPr lang="en-US" dirty="0" err="1" smtClean="0">
                <a:ea typeface="Calibri"/>
                <a:cs typeface="Calibri"/>
              </a:rPr>
              <a:t>Китая</a:t>
            </a:r>
            <a:r>
              <a:rPr lang="ru-RU" dirty="0" smtClean="0">
                <a:ea typeface="Calibri"/>
                <a:cs typeface="Calibri"/>
              </a:rPr>
              <a:t>. Сейчас в</a:t>
            </a:r>
            <a:r>
              <a:rPr lang="ru-RU" baseline="0" dirty="0" smtClean="0">
                <a:ea typeface="Calibri"/>
                <a:cs typeface="Calibri"/>
              </a:rPr>
              <a:t> университете обучается уже более 100 студентов из Китая и активно пользуются информацией, обновленной на китайской версии сайта МГПУ.</a:t>
            </a:r>
            <a:endParaRPr lang="en-US" dirty="0" smtClean="0">
              <a:ea typeface="Calibri"/>
              <a:cs typeface="Calibri"/>
            </a:endParaRPr>
          </a:p>
          <a:p>
            <a:r>
              <a:rPr lang="en-US" dirty="0" err="1" smtClean="0">
                <a:ea typeface="Calibri"/>
                <a:cs typeface="Calibri"/>
              </a:rPr>
              <a:t>Привлечение</a:t>
            </a:r>
            <a:r>
              <a:rPr lang="en-US" dirty="0" smtClean="0">
                <a:ea typeface="Calibri"/>
                <a:cs typeface="Calibri"/>
              </a:rPr>
              <a:t> </a:t>
            </a:r>
            <a:r>
              <a:rPr lang="en-US" dirty="0" err="1" smtClean="0">
                <a:ea typeface="Calibri"/>
                <a:cs typeface="Calibri"/>
              </a:rPr>
              <a:t>стажеров</a:t>
            </a:r>
            <a:endParaRPr lang="en-US" dirty="0" smtClean="0">
              <a:ea typeface="Calibri"/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3EC26-0790-BD4A-A04B-A7E2FC830DD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927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ea typeface="Calibri"/>
                <a:cs typeface="Calibri"/>
              </a:rPr>
              <a:t>В</a:t>
            </a:r>
            <a:r>
              <a:rPr lang="ru-RU" baseline="0" dirty="0" smtClean="0">
                <a:ea typeface="Calibri"/>
                <a:cs typeface="Calibri"/>
              </a:rPr>
              <a:t> 2024 году также был запущен сайт МГПУ на испанском языке в связи с активным развитием сотрудничества со странами Латинской Америки. Вместе с тем на обучение в МГПУ были привлечены студенты университетов Мексики и приглашен преподаватель из Кубы для проведения занятий в Институте иностранных языков. За прошедший год были успешно реализованы 6 программ обмена.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3EC26-0790-BD4A-A04B-A7E2FC830DD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4117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3EC26-0790-BD4A-A04B-A7E2FC830DD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777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Московский городской педагогический университет – это государственный университет, который был основан в 1995 году и известен своими академическими достижениями и инновационным подходом к образованию.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МГПУ является университетом столицы России и был создан правительством Москвы для обеспечения рынка труда квалифицированными специалистами и проведения новых социальных и гуманитарных практик и исследований в столице.</a:t>
            </a:r>
            <a:endParaRPr lang="ru-RU" dirty="0" smtClean="0">
              <a:ea typeface="Calibri"/>
              <a:cs typeface="Calibri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3EC26-0790-BD4A-A04B-A7E2FC830DD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376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Тем не менее мы также придерживаемся развития сотрудничества со странами Латинской Америки, Центральной Азии и др.</a:t>
            </a:r>
          </a:p>
          <a:p>
            <a:r>
              <a:rPr lang="ru-RU" dirty="0" smtClean="0">
                <a:ea typeface="Calibri"/>
                <a:cs typeface="Calibri"/>
              </a:rPr>
              <a:t>Сейчас </a:t>
            </a:r>
            <a:r>
              <a:rPr lang="ru-RU" baseline="0" dirty="0" smtClean="0">
                <a:ea typeface="Calibri"/>
                <a:cs typeface="Calibri"/>
              </a:rPr>
              <a:t>у Университета б</a:t>
            </a:r>
            <a:r>
              <a:rPr lang="ru-RU" dirty="0" smtClean="0">
                <a:ea typeface="Calibri"/>
                <a:cs typeface="Calibri"/>
              </a:rPr>
              <a:t>олее</a:t>
            </a:r>
            <a:r>
              <a:rPr lang="ru-RU" baseline="0" dirty="0" smtClean="0">
                <a:ea typeface="Calibri"/>
                <a:cs typeface="Calibri"/>
              </a:rPr>
              <a:t> 220 соглашений с зарубежными университетами, в том числе 34 из Центральной Азии. 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3EC26-0790-BD4A-A04B-A7E2FC830DD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078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Вследствие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этого МГПУ активно работает над развитием иноязычных версий сайтов и созданием иноязычных буклетов и </a:t>
            </a:r>
            <a:r>
              <a:rPr lang="ru-RU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флаеров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которые предоставляют информацию об образовании и университете в доступном формате для абитуриентов и представителей зарубежных организаций.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Основными каналами связи для Центральной Азии являются русскоязычные источники, телефонная связь и почта, но для других стран связь в основном базируется на иноязычных источниках – английский, испанский и китайский версии сайтов, иноязычные буклеты и </a:t>
            </a:r>
            <a:r>
              <a:rPr lang="ru-RU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флаеры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 также связь с 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WhatsApp.</a:t>
            </a:r>
            <a:endParaRPr lang="ru-RU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также инициировали создание официальной учетной записи Университета на платформе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WeChat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КНР, которая позволяет продвигать программы МГПУ еще более интенсивно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2B7C3-34BB-426F-A18F-E4D6E160FD48}" type="slidenum">
              <a:rPr lang="ru-RU" smtClean="0"/>
              <a:t>4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44" y="5570648"/>
            <a:ext cx="3342826" cy="449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46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МГПУ стремится активно развивать сотрудничество с партнерами в различных областях и предлагает множество треков развития партнерства. </a:t>
            </a:r>
          </a:p>
          <a:p>
            <a:r>
              <a:rPr lang="ru-RU" baseline="0" dirty="0" smtClean="0"/>
              <a:t>В Университете больше всего обучается студентов из Китая и при этом наблюдается рост поступающих из Центральной Азии и Беларуси. КНР также занимает лидирующую позицию по обучающимся по квотам, что определяет основное направление развития международного сотрудничества МГПУ.</a:t>
            </a:r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2B7C3-34BB-426F-A18F-E4D6E160FD48}" type="slidenum">
              <a:rPr lang="ru-RU" smtClean="0"/>
              <a:t>5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44" y="5570648"/>
            <a:ext cx="3342826" cy="449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70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Тем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 менее основные затраты уходят на развитие иноязычных версий сайтов, которые являются первоисточниками актуальной и своевременной информации для иностранных представителей и обучающихся.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Впервые </a:t>
            </a:r>
            <a:r>
              <a:rPr lang="ru-RU" dirty="0" smtClean="0">
                <a:ea typeface="Calibri"/>
                <a:cs typeface="Calibri"/>
              </a:rPr>
              <a:t>англоязычная</a:t>
            </a:r>
            <a:r>
              <a:rPr lang="ru-RU" baseline="0" dirty="0" smtClean="0">
                <a:ea typeface="Calibri"/>
                <a:cs typeface="Calibri"/>
              </a:rPr>
              <a:t> версия сайта была запущена в 2018 году.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 2019 году Московский городской впервые вошел в рейтинг англоязычных Интернет-ресурсов российских университетов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занял сразу 16-е место, опередив другие педагогические вузы страны. Сейчас за год МГПУ смог подняться в рейтинге еще на 1 позицию выше, заняв 5 место наряду с РУДН.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3EC26-0790-BD4A-A04B-A7E2FC830DD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171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ea typeface="Calibri"/>
                <a:cs typeface="Calibri"/>
              </a:rPr>
              <a:t>Активно развивается сотрудничество с вузами Центральной Азии. На данный момент в университете обучается более 120 студентов из </a:t>
            </a:r>
            <a:r>
              <a:rPr lang="ru-RU" baseline="0" dirty="0" smtClean="0">
                <a:ea typeface="Calibri"/>
                <a:cs typeface="Calibri"/>
              </a:rPr>
              <a:t>стран данного региона. </a:t>
            </a:r>
            <a:r>
              <a:rPr lang="ru-RU" dirty="0" smtClean="0">
                <a:ea typeface="Calibri"/>
                <a:cs typeface="Calibri"/>
              </a:rPr>
              <a:t>За</a:t>
            </a:r>
            <a:r>
              <a:rPr lang="ru-RU" baseline="0" dirty="0" smtClean="0">
                <a:ea typeface="Calibri"/>
                <a:cs typeface="Calibri"/>
              </a:rPr>
              <a:t> прошедший год МГПУ организовал научную стажировку докторантов из университетов Казахстана, издал 2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учебно-методических пособия</a:t>
            </a:r>
            <a:r>
              <a:rPr lang="ru-RU" baseline="0" dirty="0" smtClean="0">
                <a:ea typeface="Calibri"/>
                <a:cs typeface="Calibri"/>
              </a:rPr>
              <a:t> по смысловому и функциональному чтению за авторством педагога МГПУ Елены </a:t>
            </a:r>
            <a:r>
              <a:rPr lang="ru-RU" baseline="0" dirty="0" err="1" smtClean="0">
                <a:ea typeface="Calibri"/>
                <a:cs typeface="Calibri"/>
              </a:rPr>
              <a:t>Романичевой</a:t>
            </a:r>
            <a:r>
              <a:rPr lang="ru-RU" baseline="0" dirty="0" smtClean="0">
                <a:ea typeface="Calibri"/>
                <a:cs typeface="Calibri"/>
              </a:rPr>
              <a:t>. Более того, МГПУ и партнеры-университеты данных стран приняли совместное участие в более чем 10 международных исследовательских мероприятиях за этот год, что свидетельствует об активном взаимодействии между университетами Центральной Азии и МГПУ.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3EC26-0790-BD4A-A04B-A7E2FC830DD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921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бы сказано ранее, развитию сайта послужило сотрудничество с Китаем – одно из основных направлений МГПУ. Сейчас мы имеем соглашения о сотрудничестве с более 20 китайскими образовательными организациями. За прошедший год мы стали участниками еще 4 международных ассоциаций КНР, представленных на слайде, помимо Китайско-российского союза высших педагогических учебных заведений. Благодаря активному взаимодействию с КНР в МГПУ обучается свыше 100 китайских студентов, 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были реализованы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различные форматы обучения, такие как 3+2, 2+2, 1+1. МГПУ постоянно принимается участие в выставках и мероприятиях, чтобы усилить и увеличить представительство университета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международной арене.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3EC26-0790-BD4A-A04B-A7E2FC830DD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294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Развиваясь в области ИИ, МГПУ совместно с Педагогическим университетом Центрального Китая заключили соглашение о создании Российско-китайского центра ИИ в образовании. Весной 2024 года мы совместно подавали заявку на конкурс для получения гранта Российского научного фонда с проектом «Интеллектуальный анализ данных о поведении преподавателей в классе для повышения их квалификации».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3EC26-0790-BD4A-A04B-A7E2FC830DD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726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2774" y="1196976"/>
            <a:ext cx="8426454" cy="3365500"/>
          </a:xfrm>
        </p:spPr>
        <p:txBody>
          <a:bodyPr anchor="b">
            <a:normAutofit/>
          </a:bodyPr>
          <a:lstStyle>
            <a:lvl1pPr>
              <a:defRPr sz="4800" b="0" i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82774" y="4760259"/>
            <a:ext cx="8426454" cy="162149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5576" y="1196975"/>
            <a:ext cx="421042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095999" y="1196975"/>
            <a:ext cx="5472113" cy="5184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82773" y="2868706"/>
            <a:ext cx="4213225" cy="35130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522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ключительный слайд">
    <p:bg>
      <p:bgPr>
        <a:solidFill>
          <a:srgbClr val="DB34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B34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2773" y="2223246"/>
            <a:ext cx="9685339" cy="2339229"/>
          </a:xfrm>
        </p:spPr>
        <p:txBody>
          <a:bodyPr anchor="b">
            <a:normAutofit/>
          </a:bodyPr>
          <a:lstStyle>
            <a:lvl1pPr>
              <a:defRPr sz="3200" b="0" i="0">
                <a:solidFill>
                  <a:srgbClr val="F4F4F7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82773" y="4625787"/>
            <a:ext cx="9685339" cy="1755963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buNone/>
              <a:defRPr sz="1600">
                <a:solidFill>
                  <a:srgbClr val="D4D4D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16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772" y="344205"/>
            <a:ext cx="1260000" cy="93159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7590742" y="491177"/>
            <a:ext cx="3977371" cy="8527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10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rPr>
              <a:t>129226, г. Москва, 2-й Сельскохозяйственный проезд, 4</a:t>
            </a:r>
            <a:endParaRPr lang="en-US" sz="1100">
              <a:solidFill>
                <a:srgbClr val="3C3D3B"/>
              </a:solidFill>
              <a:latin typeface="Museo Sans Cyrl 500" charset="0"/>
              <a:ea typeface="Museo Sans Cyrl 500" charset="0"/>
              <a:cs typeface="Museo Sans Cyrl 500" charset="0"/>
            </a:endParaRPr>
          </a:p>
          <a:p>
            <a:pPr>
              <a:lnSpc>
                <a:spcPct val="114000"/>
              </a:lnSpc>
            </a:pPr>
            <a:r>
              <a:rPr lang="en-US" sz="1100" err="1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rPr>
              <a:t>info@mgpu.ru</a:t>
            </a:r>
            <a:endParaRPr lang="en-US" sz="1100">
              <a:solidFill>
                <a:srgbClr val="3C3D3B"/>
              </a:solidFill>
              <a:latin typeface="Museo Sans Cyrl 500" charset="0"/>
              <a:ea typeface="Museo Sans Cyrl 500" charset="0"/>
              <a:cs typeface="Museo Sans Cyrl 500" charset="0"/>
            </a:endParaRPr>
          </a:p>
          <a:p>
            <a:pPr>
              <a:lnSpc>
                <a:spcPct val="114000"/>
              </a:lnSpc>
            </a:pPr>
            <a:r>
              <a:rPr lang="en-US" sz="110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rPr>
              <a:t>+7 (499) 181-24-62</a:t>
            </a:r>
            <a:br>
              <a:rPr lang="en-US" sz="110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rPr>
            </a:br>
            <a:r>
              <a:rPr lang="en-US" sz="1100" err="1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rPr>
              <a:t>www.mgpu.ru</a:t>
            </a:r>
            <a:endParaRPr lang="ru-RU" sz="1100">
              <a:solidFill>
                <a:srgbClr val="3C3D3B"/>
              </a:solidFill>
              <a:latin typeface="Museo Sans Cyrl 500" charset="0"/>
              <a:ea typeface="Museo Sans Cyrl 500" charset="0"/>
              <a:cs typeface="Museo Sans Cyrl 500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82774" y="1981201"/>
            <a:ext cx="8426453" cy="41957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630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2774" y="1196976"/>
            <a:ext cx="8426454" cy="2232024"/>
          </a:xfrm>
        </p:spPr>
        <p:txBody>
          <a:bodyPr anchor="b">
            <a:normAutofit/>
          </a:bodyPr>
          <a:lstStyle>
            <a:lvl1pPr>
              <a:defRPr sz="3600" b="0" i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82774" y="3496235"/>
            <a:ext cx="8426454" cy="28800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60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882774" y="1981199"/>
            <a:ext cx="4213226" cy="4195763"/>
          </a:xfrm>
        </p:spPr>
        <p:txBody>
          <a:bodyPr>
            <a:normAutofit/>
          </a:bodyPr>
          <a:lstStyle>
            <a:lvl1pPr marL="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defRPr sz="1600"/>
            </a:lvl1pPr>
            <a:lvl2pPr marL="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defRPr sz="1600"/>
            </a:lvl2pPr>
            <a:lvl3pPr marL="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defRPr sz="1600"/>
            </a:lvl3pPr>
            <a:lvl4pPr marL="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defRPr sz="1600"/>
            </a:lvl4pPr>
            <a:lvl5pPr marL="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2"/>
          <p:cNvSpPr>
            <a:spLocks noGrp="1"/>
          </p:cNvSpPr>
          <p:nvPr>
            <p:ph sz="half" idx="13"/>
          </p:nvPr>
        </p:nvSpPr>
        <p:spPr>
          <a:xfrm>
            <a:off x="6096000" y="1981199"/>
            <a:ext cx="4213226" cy="4195763"/>
          </a:xfrm>
        </p:spPr>
        <p:txBody>
          <a:bodyPr>
            <a:normAutofit/>
          </a:bodyPr>
          <a:lstStyle>
            <a:lvl1pPr marL="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defRPr sz="1600"/>
            </a:lvl1pPr>
            <a:lvl2pPr marL="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defRPr sz="1600"/>
            </a:lvl2pPr>
            <a:lvl3pPr marL="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defRPr sz="1600"/>
            </a:lvl3pPr>
            <a:lvl4pPr marL="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defRPr sz="1600"/>
            </a:lvl4pPr>
            <a:lvl5pPr marL="0">
              <a:lnSpc>
                <a:spcPct val="114000"/>
              </a:lnSpc>
              <a:spcBef>
                <a:spcPts val="0"/>
              </a:spcBef>
              <a:spcAft>
                <a:spcPts val="1000"/>
              </a:spcAft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20369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82774" y="2093119"/>
            <a:ext cx="42132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882774" y="2989263"/>
            <a:ext cx="4213226" cy="320040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1pPr>
            <a:lvl2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2pPr>
            <a:lvl3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3pPr>
            <a:lvl4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4pPr>
            <a:lvl5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Текст 2"/>
          <p:cNvSpPr>
            <a:spLocks noGrp="1"/>
          </p:cNvSpPr>
          <p:nvPr>
            <p:ph type="body" idx="13"/>
          </p:nvPr>
        </p:nvSpPr>
        <p:spPr>
          <a:xfrm>
            <a:off x="6095999" y="2093119"/>
            <a:ext cx="42132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Объект 3"/>
          <p:cNvSpPr>
            <a:spLocks noGrp="1"/>
          </p:cNvSpPr>
          <p:nvPr>
            <p:ph sz="half" idx="14"/>
          </p:nvPr>
        </p:nvSpPr>
        <p:spPr>
          <a:xfrm>
            <a:off x="6095999" y="2989263"/>
            <a:ext cx="4213226" cy="320040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1pPr>
            <a:lvl2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2pPr>
            <a:lvl3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3pPr>
            <a:lvl4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4pPr>
            <a:lvl5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88309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объект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882774" y="1995947"/>
            <a:ext cx="3060000" cy="4181015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1pPr>
            <a:lvl2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2pPr>
            <a:lvl3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3pPr>
            <a:lvl4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4pPr>
            <a:lvl5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95444" y="1995947"/>
            <a:ext cx="3060000" cy="418101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1pPr>
            <a:lvl2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2pPr>
            <a:lvl3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3pPr>
            <a:lvl4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4pPr>
            <a:lvl5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3"/>
          <p:cNvSpPr>
            <a:spLocks noGrp="1"/>
          </p:cNvSpPr>
          <p:nvPr>
            <p:ph sz="half" idx="13"/>
          </p:nvPr>
        </p:nvSpPr>
        <p:spPr>
          <a:xfrm>
            <a:off x="8508113" y="1995946"/>
            <a:ext cx="3060000" cy="418101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1pPr>
            <a:lvl2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2pPr>
            <a:lvl3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3pPr>
            <a:lvl4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 smtClean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4pPr>
            <a:lvl5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lang="ru-RU" sz="1600" kern="1200" dirty="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666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711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9" y="1196975"/>
            <a:ext cx="5472113" cy="51847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885576" y="1196975"/>
            <a:ext cx="421042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9" name="Текст 3"/>
          <p:cNvSpPr>
            <a:spLocks noGrp="1"/>
          </p:cNvSpPr>
          <p:nvPr>
            <p:ph type="body" sz="half" idx="2"/>
          </p:nvPr>
        </p:nvSpPr>
        <p:spPr>
          <a:xfrm>
            <a:off x="1882773" y="2868706"/>
            <a:ext cx="4213225" cy="35130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51712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2775" y="1196975"/>
            <a:ext cx="8426452" cy="720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82775" y="2035277"/>
            <a:ext cx="8426452" cy="41416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882774" y="6176962"/>
            <a:ext cx="8426453" cy="48381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rgbClr val="9E9F9E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256168" y="6176962"/>
            <a:ext cx="576000" cy="48381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600" b="1" i="0">
                <a:solidFill>
                  <a:srgbClr val="9E9F9E"/>
                </a:solidFill>
                <a:latin typeface="Museo Sans Cyrl 700" charset="0"/>
                <a:ea typeface="Museo Sans Cyrl 700" charset="0"/>
                <a:cs typeface="Museo Sans Cyrl 700" charset="0"/>
              </a:defRPr>
            </a:lvl1pPr>
          </a:lstStyle>
          <a:p>
            <a:fld id="{B8D437A8-D5C6-7B44-BC16-48B1FA963B2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0" y="0"/>
            <a:ext cx="982663" cy="6858000"/>
          </a:xfrm>
          <a:prstGeom prst="rect">
            <a:avLst/>
          </a:prstGeom>
          <a:solidFill>
            <a:srgbClr val="DB34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1DE0F0-22BD-CA49-B0E4-8B33FFD6CB6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398113" y="656975"/>
            <a:ext cx="1170000" cy="86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4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25" r:id="rId2"/>
    <p:sldLayoutId id="2147483726" r:id="rId3"/>
    <p:sldLayoutId id="2147483727" r:id="rId4"/>
    <p:sldLayoutId id="2147483728" r:id="rId5"/>
    <p:sldLayoutId id="2147483735" r:id="rId6"/>
    <p:sldLayoutId id="2147483729" r:id="rId7"/>
    <p:sldLayoutId id="2147483730" r:id="rId8"/>
    <p:sldLayoutId id="2147483731" r:id="rId9"/>
    <p:sldLayoutId id="2147483732" r:id="rId10"/>
    <p:sldLayoutId id="2147483737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C3D3B"/>
          </a:solidFill>
          <a:latin typeface="Museo Sans Cyrl 500" charset="0"/>
          <a:ea typeface="Museo Sans Cyrl 500" charset="0"/>
          <a:cs typeface="Museo Sans Cyrl 500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800" kern="1200">
          <a:solidFill>
            <a:srgbClr val="3C3D3B"/>
          </a:solidFill>
          <a:latin typeface="Museo Sans Cyrl 500" charset="0"/>
          <a:ea typeface="Museo Sans Cyrl 500" charset="0"/>
          <a:cs typeface="Museo Sans Cyrl 500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rgbClr val="3C3D3B"/>
          </a:solidFill>
          <a:latin typeface="Museo Sans Cyrl 500" charset="0"/>
          <a:ea typeface="Museo Sans Cyrl 500" charset="0"/>
          <a:cs typeface="Museo Sans Cyrl 500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rgbClr val="3C3D3B"/>
          </a:solidFill>
          <a:latin typeface="Museo Sans Cyrl 500" charset="0"/>
          <a:ea typeface="Museo Sans Cyrl 500" charset="0"/>
          <a:cs typeface="Museo Sans Cyrl 500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rgbClr val="3C3D3B"/>
          </a:solidFill>
          <a:latin typeface="Museo Sans Cyrl 500" charset="0"/>
          <a:ea typeface="Museo Sans Cyrl 500" charset="0"/>
          <a:cs typeface="Museo Sans Cyrl 500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rgbClr val="3C3D3B"/>
          </a:solidFill>
          <a:latin typeface="Museo Sans Cyrl 500" charset="0"/>
          <a:ea typeface="Museo Sans Cyrl 500" charset="0"/>
          <a:cs typeface="Museo Sans Cyrl 50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1186" userDrawn="1">
          <p15:clr>
            <a:srgbClr val="F26B43"/>
          </p15:clr>
        </p15:guide>
        <p15:guide id="3" pos="619" userDrawn="1">
          <p15:clr>
            <a:srgbClr val="F26B43"/>
          </p15:clr>
        </p15:guide>
        <p15:guide id="4" pos="3840" userDrawn="1">
          <p15:clr>
            <a:srgbClr val="F26B43"/>
          </p15:clr>
        </p15:guide>
        <p15:guide id="5" pos="7287" userDrawn="1">
          <p15:clr>
            <a:srgbClr val="F26B43"/>
          </p15:clr>
        </p15:guide>
        <p15:guide id="6" orient="horz" pos="754" userDrawn="1">
          <p15:clr>
            <a:srgbClr val="F26B43"/>
          </p15:clr>
        </p15:guide>
        <p15:guide id="7" orient="horz" pos="40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3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5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14.png"/><Relationship Id="rId4" Type="http://schemas.openxmlformats.org/officeDocument/2006/relationships/diagramData" Target="../diagrams/data2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6.png"/><Relationship Id="rId21" Type="http://schemas.openxmlformats.org/officeDocument/2006/relationships/image" Target="../media/image33.png"/><Relationship Id="rId7" Type="http://schemas.openxmlformats.org/officeDocument/2006/relationships/image" Target="../media/image20.png"/><Relationship Id="rId12" Type="http://schemas.openxmlformats.org/officeDocument/2006/relationships/image" Target="../media/image12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19" Type="http://schemas.openxmlformats.org/officeDocument/2006/relationships/image" Target="../media/image31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9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82774" y="788276"/>
            <a:ext cx="8426454" cy="3774200"/>
          </a:xfrm>
        </p:spPr>
        <p:txBody>
          <a:bodyPr>
            <a:normAutofit fontScale="90000"/>
          </a:bodyPr>
          <a:lstStyle/>
          <a:p>
            <a:r>
              <a:rPr lang="ru-RU" dirty="0"/>
              <a:t>Электронная интернационализация: </a:t>
            </a:r>
            <a:r>
              <a:rPr lang="ru-RU" dirty="0" smtClean="0"/>
              <a:t>иноязычные Интернет-ресурсы </a:t>
            </a:r>
            <a:r>
              <a:rPr lang="ru-RU" dirty="0"/>
              <a:t>МГПУ </a:t>
            </a:r>
            <a:r>
              <a:rPr lang="ru-RU" dirty="0" smtClean="0"/>
              <a:t>и продвижение университета в цифровом пространстве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Дарья </a:t>
            </a:r>
            <a:r>
              <a:rPr lang="ru-RU" err="1"/>
              <a:t>Миляева</a:t>
            </a:r>
            <a:r>
              <a:rPr lang="ru-RU"/>
              <a:t>, начальник управления международного сотрудничества </a:t>
            </a:r>
          </a:p>
        </p:txBody>
      </p:sp>
    </p:spTree>
    <p:extLst>
      <p:ext uri="{BB962C8B-B14F-4D97-AF65-F5344CB8AC3E}">
        <p14:creationId xmlns:p14="http://schemas.microsoft.com/office/powerpoint/2010/main" val="1731199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267063" y="347119"/>
            <a:ext cx="8661637" cy="720315"/>
          </a:xfrm>
        </p:spPr>
        <p:txBody>
          <a:bodyPr>
            <a:noAutofit/>
          </a:bodyPr>
          <a:lstStyle/>
          <a:p>
            <a:r>
              <a:rPr lang="ru-RU" sz="4000" dirty="0">
                <a:latin typeface="Museo Sans Cyrl 500"/>
              </a:rPr>
              <a:t>Сайт на английском языке</a:t>
            </a:r>
            <a:endParaRPr lang="ru-RU" sz="4000" dirty="0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1210262" y="1109774"/>
            <a:ext cx="4998981" cy="530909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71500" indent="-228600">
              <a:lnSpc>
                <a:spcPct val="120000"/>
              </a:lnSpc>
              <a:spcBef>
                <a:spcPts val="600"/>
              </a:spcBef>
              <a:buChar char="•"/>
            </a:pPr>
            <a:r>
              <a:rPr lang="ru-RU" sz="2000" dirty="0">
                <a:latin typeface="Museo Sans Cyrl 500"/>
              </a:rPr>
              <a:t>Созданы разделы:</a:t>
            </a:r>
            <a:r>
              <a:rPr lang="ru-RU" sz="2000" dirty="0">
                <a:solidFill>
                  <a:srgbClr val="666765"/>
                </a:solidFill>
                <a:latin typeface="Museo Sans Cyrl 50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Museo Sans Cyrl 500"/>
              </a:rPr>
              <a:t>18</a:t>
            </a:r>
            <a:r>
              <a:rPr lang="ru-RU" sz="2000" b="1" dirty="0" smtClean="0">
                <a:solidFill>
                  <a:srgbClr val="FF0000"/>
                </a:solidFill>
                <a:latin typeface="Museo Sans Cyrl 500"/>
              </a:rPr>
              <a:t> </a:t>
            </a:r>
            <a:r>
              <a:rPr lang="ru-RU" sz="2000" dirty="0" smtClean="0">
                <a:latin typeface="Museo Sans Cyrl 500"/>
              </a:rPr>
              <a:t>(</a:t>
            </a:r>
            <a:r>
              <a:rPr lang="en-US" sz="2000" i="1" dirty="0" smtClean="0">
                <a:latin typeface="Museo Sans Cyrl 500"/>
              </a:rPr>
              <a:t>Management </a:t>
            </a:r>
            <a:r>
              <a:rPr lang="en-US" sz="2000" i="1" dirty="0">
                <a:latin typeface="Museo Sans Cyrl 500"/>
              </a:rPr>
              <a:t>of the General Education Quality Assessment </a:t>
            </a:r>
            <a:r>
              <a:rPr lang="en-US" sz="2000" i="1" dirty="0" smtClean="0">
                <a:latin typeface="Museo Sans Cyrl 500"/>
              </a:rPr>
              <a:t>System</a:t>
            </a:r>
            <a:r>
              <a:rPr lang="ru-RU" sz="2000" i="1" dirty="0" smtClean="0">
                <a:latin typeface="Museo Sans Cyrl 500"/>
              </a:rPr>
              <a:t>, </a:t>
            </a:r>
            <a:r>
              <a:rPr lang="ru-RU" sz="2000" i="1" dirty="0" err="1" smtClean="0">
                <a:latin typeface="Museo Sans Cyrl 500"/>
              </a:rPr>
              <a:t>Research</a:t>
            </a:r>
            <a:r>
              <a:rPr lang="ru-RU" sz="2000" i="1" dirty="0" smtClean="0">
                <a:latin typeface="Museo Sans Cyrl 500"/>
              </a:rPr>
              <a:t> </a:t>
            </a:r>
            <a:r>
              <a:rPr lang="ru-RU" sz="2000" i="1" dirty="0" err="1">
                <a:latin typeface="Museo Sans Cyrl 500"/>
              </a:rPr>
              <a:t>and</a:t>
            </a:r>
            <a:r>
              <a:rPr lang="ru-RU" sz="2000" i="1" dirty="0">
                <a:latin typeface="Museo Sans Cyrl 500"/>
              </a:rPr>
              <a:t> </a:t>
            </a:r>
            <a:r>
              <a:rPr lang="ru-RU" sz="2000" i="1" dirty="0" err="1">
                <a:latin typeface="Museo Sans Cyrl 500"/>
              </a:rPr>
              <a:t>Instructional</a:t>
            </a:r>
            <a:r>
              <a:rPr lang="ru-RU" sz="2000" i="1" dirty="0">
                <a:latin typeface="Museo Sans Cyrl 500"/>
              </a:rPr>
              <a:t> </a:t>
            </a:r>
            <a:r>
              <a:rPr lang="ru-RU" sz="2000" i="1" dirty="0" err="1">
                <a:latin typeface="Museo Sans Cyrl 500"/>
              </a:rPr>
              <a:t>Department</a:t>
            </a:r>
            <a:r>
              <a:rPr lang="ru-RU" sz="2000" i="1" dirty="0">
                <a:latin typeface="Museo Sans Cyrl 500"/>
              </a:rPr>
              <a:t> </a:t>
            </a:r>
            <a:r>
              <a:rPr lang="ru-RU" sz="2000" i="1" dirty="0" err="1">
                <a:latin typeface="Museo Sans Cyrl 500"/>
              </a:rPr>
              <a:t>of</a:t>
            </a:r>
            <a:r>
              <a:rPr lang="ru-RU" sz="2000" i="1" dirty="0">
                <a:latin typeface="Museo Sans Cyrl 500"/>
              </a:rPr>
              <a:t> </a:t>
            </a:r>
            <a:r>
              <a:rPr lang="ru-RU" sz="2000" i="1" dirty="0" err="1">
                <a:latin typeface="Museo Sans Cyrl 500"/>
              </a:rPr>
              <a:t>Design</a:t>
            </a:r>
            <a:r>
              <a:rPr lang="ru-RU" sz="2000" i="1" dirty="0">
                <a:latin typeface="Museo Sans Cyrl 500"/>
              </a:rPr>
              <a:t> </a:t>
            </a:r>
            <a:r>
              <a:rPr lang="ru-RU" sz="2000" i="1" dirty="0" err="1">
                <a:latin typeface="Museo Sans Cyrl 500"/>
              </a:rPr>
              <a:t>and</a:t>
            </a:r>
            <a:r>
              <a:rPr lang="ru-RU" sz="2000" i="1" dirty="0">
                <a:latin typeface="Museo Sans Cyrl 500"/>
              </a:rPr>
              <a:t> </a:t>
            </a:r>
            <a:r>
              <a:rPr lang="ru-RU" sz="2000" i="1" dirty="0" err="1">
                <a:latin typeface="Museo Sans Cyrl 500"/>
              </a:rPr>
              <a:t>Development</a:t>
            </a:r>
            <a:r>
              <a:rPr lang="ru-RU" sz="2000" i="1" dirty="0">
                <a:latin typeface="Museo Sans Cyrl 500"/>
              </a:rPr>
              <a:t> </a:t>
            </a:r>
            <a:r>
              <a:rPr lang="ru-RU" sz="2000" i="1" dirty="0" err="1">
                <a:latin typeface="Museo Sans Cyrl 500"/>
              </a:rPr>
              <a:t>of</a:t>
            </a:r>
            <a:r>
              <a:rPr lang="ru-RU" sz="2000" i="1" dirty="0">
                <a:latin typeface="Museo Sans Cyrl 500"/>
              </a:rPr>
              <a:t> </a:t>
            </a:r>
            <a:r>
              <a:rPr lang="ru-RU" sz="2000" i="1" dirty="0" err="1">
                <a:latin typeface="Museo Sans Cyrl 500"/>
              </a:rPr>
              <a:t>Urban</a:t>
            </a:r>
            <a:r>
              <a:rPr lang="ru-RU" sz="2000" i="1" dirty="0">
                <a:latin typeface="Museo Sans Cyrl 500"/>
              </a:rPr>
              <a:t> </a:t>
            </a:r>
            <a:r>
              <a:rPr lang="ru-RU" sz="2000" i="1" dirty="0" err="1">
                <a:latin typeface="Museo Sans Cyrl 500"/>
              </a:rPr>
              <a:t>Initiatives</a:t>
            </a:r>
            <a:r>
              <a:rPr lang="ru-RU" sz="2000" i="1" dirty="0">
                <a:latin typeface="Museo Sans Cyrl 500"/>
              </a:rPr>
              <a:t> </a:t>
            </a:r>
            <a:r>
              <a:rPr lang="ru-RU" sz="2000" dirty="0">
                <a:latin typeface="Museo Sans Cyrl 500"/>
              </a:rPr>
              <a:t>и др.)</a:t>
            </a:r>
            <a:endParaRPr lang="ru-RU" sz="2000" dirty="0"/>
          </a:p>
          <a:p>
            <a:pPr marL="571500" indent="-228600">
              <a:lnSpc>
                <a:spcPct val="120000"/>
              </a:lnSpc>
              <a:spcBef>
                <a:spcPts val="600"/>
              </a:spcBef>
              <a:buChar char="•"/>
            </a:pPr>
            <a:r>
              <a:rPr lang="ru-RU" sz="2000" dirty="0">
                <a:latin typeface="Museo Sans Cyrl 500"/>
              </a:rPr>
              <a:t>Обновлена информация </a:t>
            </a:r>
            <a:r>
              <a:rPr lang="en-US" sz="2000" b="1" dirty="0" smtClean="0">
                <a:solidFill>
                  <a:srgbClr val="FF0000"/>
                </a:solidFill>
                <a:latin typeface="Museo Sans Cyrl 500"/>
              </a:rPr>
              <a:t>&gt;40 </a:t>
            </a:r>
            <a:r>
              <a:rPr lang="ru-RU" sz="2000" dirty="0" smtClean="0">
                <a:latin typeface="Museo Sans Cyrl 500"/>
              </a:rPr>
              <a:t>образовательных программ</a:t>
            </a:r>
            <a:endParaRPr lang="ru-RU" sz="2000" dirty="0"/>
          </a:p>
          <a:p>
            <a:pPr marL="571500" indent="-228600">
              <a:lnSpc>
                <a:spcPct val="120000"/>
              </a:lnSpc>
              <a:spcBef>
                <a:spcPts val="600"/>
              </a:spcBef>
              <a:buChar char="•"/>
            </a:pPr>
            <a:r>
              <a:rPr lang="ru-RU" sz="2000" dirty="0">
                <a:latin typeface="Museo Sans Cyrl 500"/>
              </a:rPr>
              <a:t>Добавлены страницы сотрудников Университета:</a:t>
            </a:r>
            <a:r>
              <a:rPr lang="ru-RU" sz="2000" dirty="0">
                <a:solidFill>
                  <a:srgbClr val="666765"/>
                </a:solidFill>
                <a:latin typeface="Museo Sans Cyrl 50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Museo Sans Cyrl 500"/>
              </a:rPr>
              <a:t>&gt;</a:t>
            </a:r>
            <a:r>
              <a:rPr lang="en-US" sz="2000" b="1" dirty="0" smtClean="0">
                <a:solidFill>
                  <a:srgbClr val="FF0000"/>
                </a:solidFill>
                <a:latin typeface="Museo Sans Cyrl 500"/>
              </a:rPr>
              <a:t>143</a:t>
            </a:r>
            <a:endParaRPr lang="ru-RU" sz="2000" b="1" dirty="0">
              <a:solidFill>
                <a:srgbClr val="FF0000"/>
              </a:solidFill>
            </a:endParaRPr>
          </a:p>
          <a:p>
            <a:pPr marL="571500" indent="-228600">
              <a:lnSpc>
                <a:spcPct val="120000"/>
              </a:lnSpc>
              <a:spcBef>
                <a:spcPts val="600"/>
              </a:spcBef>
              <a:buChar char="•"/>
            </a:pPr>
            <a:r>
              <a:rPr lang="ru-RU" sz="2000" dirty="0">
                <a:latin typeface="Museo Sans Cyrl 500"/>
              </a:rPr>
              <a:t>Опубликованы новостных постов и анонсов:</a:t>
            </a:r>
            <a:r>
              <a:rPr lang="ru-RU" sz="2000" dirty="0">
                <a:solidFill>
                  <a:srgbClr val="666765"/>
                </a:solidFill>
                <a:latin typeface="Museo Sans Cyrl 50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Museo Sans Cyrl 500"/>
              </a:rPr>
              <a:t>&gt;</a:t>
            </a:r>
            <a:r>
              <a:rPr lang="en-US" sz="2000" b="1" dirty="0" smtClean="0">
                <a:solidFill>
                  <a:srgbClr val="FF0000"/>
                </a:solidFill>
                <a:latin typeface="Museo Sans Cyrl 500"/>
              </a:rPr>
              <a:t>194</a:t>
            </a:r>
            <a:endParaRPr lang="ru-RU" sz="2000" b="1" dirty="0" smtClean="0">
              <a:solidFill>
                <a:srgbClr val="FF0000"/>
              </a:solidFill>
              <a:latin typeface="Museo Sans Cyrl 500"/>
            </a:endParaRPr>
          </a:p>
          <a:p>
            <a:pPr marL="571500" indent="-228600">
              <a:lnSpc>
                <a:spcPct val="120000"/>
              </a:lnSpc>
              <a:spcBef>
                <a:spcPts val="600"/>
              </a:spcBef>
              <a:buChar char="•"/>
            </a:pPr>
            <a:r>
              <a:rPr lang="en-US" sz="2000" dirty="0" err="1" smtClean="0">
                <a:ea typeface="Calibri"/>
                <a:cs typeface="Calibri"/>
              </a:rPr>
              <a:t>Использование</a:t>
            </a:r>
            <a:r>
              <a:rPr lang="en-US" sz="2000" dirty="0">
                <a:ea typeface="Calibri"/>
                <a:cs typeface="Calibri"/>
              </a:rPr>
              <a:t> </a:t>
            </a:r>
            <a:r>
              <a:rPr lang="ru-RU" sz="2000" dirty="0" smtClean="0">
                <a:ea typeface="Calibri"/>
                <a:cs typeface="Calibri"/>
              </a:rPr>
              <a:t>функций отображения </a:t>
            </a:r>
            <a:r>
              <a:rPr lang="ru-RU" sz="2000" dirty="0" smtClean="0"/>
              <a:t>«</a:t>
            </a:r>
            <a:r>
              <a:rPr lang="en-US" sz="2000" dirty="0" err="1" smtClean="0"/>
              <a:t>живы</a:t>
            </a:r>
            <a:r>
              <a:rPr lang="ru-RU" sz="2000" dirty="0" smtClean="0"/>
              <a:t>х»</a:t>
            </a:r>
            <a:r>
              <a:rPr lang="en-US" sz="2000" dirty="0" smtClean="0"/>
              <a:t> </a:t>
            </a:r>
            <a:r>
              <a:rPr lang="en-US" sz="2000" dirty="0" err="1" smtClean="0"/>
              <a:t>данны</a:t>
            </a:r>
            <a:r>
              <a:rPr lang="ru-RU" sz="2000" dirty="0" smtClean="0"/>
              <a:t>х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448" y="1651000"/>
            <a:ext cx="4458144" cy="35912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2900" y="2844332"/>
            <a:ext cx="4000500" cy="34068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051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107106" y="302384"/>
            <a:ext cx="8426452" cy="720315"/>
          </a:xfrm>
        </p:spPr>
        <p:txBody>
          <a:bodyPr>
            <a:normAutofit/>
          </a:bodyPr>
          <a:lstStyle/>
          <a:p>
            <a:r>
              <a:rPr lang="ru-RU" dirty="0">
                <a:latin typeface="Museo Sans Cyrl 500"/>
              </a:rPr>
              <a:t>Сайт на китайском языке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1107106" y="1222263"/>
            <a:ext cx="4978384" cy="527406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ru-RU" sz="2000" dirty="0">
                <a:latin typeface="Museo Sans Cyrl 500"/>
              </a:rPr>
              <a:t>Обновление разделов, посвященных </a:t>
            </a:r>
            <a:r>
              <a:rPr lang="ru-RU" sz="2000" dirty="0" smtClean="0">
                <a:latin typeface="Museo Sans Cyrl 500"/>
              </a:rPr>
              <a:t>структуре </a:t>
            </a:r>
            <a:r>
              <a:rPr lang="ru-RU" sz="2000" dirty="0">
                <a:latin typeface="Museo Sans Cyrl 500"/>
              </a:rPr>
              <a:t>университета и программам образования, а также процессу поступления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Museo Sans Cyrl 500"/>
              </a:rPr>
              <a:t>Добавление новых разделов на китайском языке – </a:t>
            </a:r>
            <a:r>
              <a:rPr lang="ja-JP" altLang="en-US" sz="2000" dirty="0" smtClean="0">
                <a:latin typeface="Museo Sans Cyrl 500"/>
              </a:rPr>
              <a:t>移民登记</a:t>
            </a:r>
            <a:r>
              <a:rPr lang="ja-JP" altLang="ru-RU" sz="2000" dirty="0" smtClean="0">
                <a:latin typeface="Museo Sans Cyrl 500"/>
              </a:rPr>
              <a:t> (</a:t>
            </a:r>
            <a:r>
              <a:rPr lang="ru-RU" altLang="ja-JP" sz="2000" dirty="0" smtClean="0">
                <a:latin typeface="Museo Sans Cyrl 500"/>
              </a:rPr>
              <a:t>Миграционный учет</a:t>
            </a:r>
            <a:r>
              <a:rPr lang="ja-JP" altLang="ru-RU" sz="2000" dirty="0" smtClean="0">
                <a:latin typeface="Museo Sans Cyrl 500"/>
              </a:rPr>
              <a:t>) и </a:t>
            </a:r>
            <a:r>
              <a:rPr lang="zh-CN" altLang="en-US" sz="2000" dirty="0">
                <a:latin typeface="Museo Sans Cyrl 500"/>
              </a:rPr>
              <a:t> 对外国公民的身体健康检查、自愿医疗保险、指纹术和照相</a:t>
            </a:r>
            <a:r>
              <a:rPr lang="ja-JP" altLang="ru-RU" sz="2000" dirty="0" smtClean="0">
                <a:latin typeface="Museo Sans Cyrl 500"/>
              </a:rPr>
              <a:t> (</a:t>
            </a:r>
            <a:r>
              <a:rPr lang="ru-RU" altLang="ja-JP" sz="2000" dirty="0" smtClean="0">
                <a:latin typeface="Museo Sans Cyrl 500"/>
              </a:rPr>
              <a:t>Мед. </a:t>
            </a:r>
            <a:r>
              <a:rPr lang="ru-RU" altLang="ja-JP" sz="2000" dirty="0">
                <a:latin typeface="Museo Sans Cyrl 500"/>
              </a:rPr>
              <a:t>осмотр, ДМС, дактилоскопия и фотографирование для </a:t>
            </a:r>
            <a:r>
              <a:rPr lang="ru-RU" altLang="ja-JP" sz="2000" dirty="0" smtClean="0">
                <a:latin typeface="Museo Sans Cyrl 500"/>
              </a:rPr>
              <a:t>ин. </a:t>
            </a:r>
            <a:r>
              <a:rPr lang="ru-RU" altLang="ja-JP" sz="2000" dirty="0">
                <a:latin typeface="Museo Sans Cyrl 500"/>
              </a:rPr>
              <a:t>граждан</a:t>
            </a:r>
            <a:r>
              <a:rPr lang="ja-JP" altLang="ru-RU" sz="2000" dirty="0" smtClean="0">
                <a:latin typeface="Museo Sans Cyrl 500"/>
              </a:rPr>
              <a:t>)</a:t>
            </a:r>
            <a:endParaRPr lang="ru-RU" altLang="ja-JP" sz="2000" dirty="0" smtClean="0"/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ru-RU" altLang="ja-JP" sz="2000" dirty="0" smtClean="0">
                <a:latin typeface="Museo Sans Cyrl 500" panose="02000000000000000000" pitchFamily="2" charset="-52"/>
                <a:cs typeface="Arial"/>
              </a:rPr>
              <a:t>Публикация актуальных </a:t>
            </a:r>
            <a:r>
              <a:rPr lang="ru-RU" altLang="ja-JP" sz="2000" dirty="0">
                <a:latin typeface="Museo Sans Cyrl 500" panose="02000000000000000000" pitchFamily="2" charset="-52"/>
                <a:cs typeface="Arial"/>
              </a:rPr>
              <a:t>новостных постов и </a:t>
            </a:r>
            <a:r>
              <a:rPr lang="ru-RU" altLang="ja-JP" sz="2000" dirty="0" smtClean="0">
                <a:latin typeface="Museo Sans Cyrl 500" panose="02000000000000000000" pitchFamily="2" charset="-52"/>
                <a:cs typeface="Arial"/>
              </a:rPr>
              <a:t>анонсов</a:t>
            </a:r>
            <a:endParaRPr lang="ru-RU" sz="2000" dirty="0">
              <a:latin typeface="Museo Sans Cyrl 500" panose="02000000000000000000" pitchFamily="2" charset="-52"/>
              <a:cs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490" y="1222263"/>
            <a:ext cx="4264778" cy="37443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9338" y="2529386"/>
            <a:ext cx="4122830" cy="36475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1892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267058" y="413898"/>
            <a:ext cx="10565110" cy="720315"/>
          </a:xfrm>
        </p:spPr>
        <p:txBody>
          <a:bodyPr>
            <a:noAutofit/>
          </a:bodyPr>
          <a:lstStyle/>
          <a:p>
            <a:r>
              <a:rPr lang="ru-RU" sz="4000" dirty="0">
                <a:latin typeface="Museo Sans Cyrl 500"/>
              </a:rPr>
              <a:t>Сайт на </a:t>
            </a:r>
            <a:r>
              <a:rPr lang="ru-RU" sz="4000" dirty="0" smtClean="0">
                <a:latin typeface="Museo Sans Cyrl 500"/>
              </a:rPr>
              <a:t>испанском языке</a:t>
            </a:r>
            <a:endParaRPr lang="ru-RU" sz="40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267062" y="1241433"/>
            <a:ext cx="5244097" cy="90486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ru-RU" sz="2200" dirty="0" smtClean="0">
                <a:solidFill>
                  <a:schemeClr val="bg1"/>
                </a:solidFill>
                <a:latin typeface="Museo Sans Cyrl 500"/>
              </a:rPr>
              <a:t>Активное развитие сотрудничества с Латинской Америкой</a:t>
            </a:r>
            <a:endParaRPr lang="ru-RU" sz="2200" dirty="0">
              <a:solidFill>
                <a:schemeClr val="bg1"/>
              </a:solidFill>
              <a:latin typeface="Museo Sans Cyrl 50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67058" y="2904857"/>
            <a:ext cx="5244101" cy="978729"/>
          </a:xfrm>
          <a:prstGeom prst="rect">
            <a:avLst/>
          </a:prstGeom>
          <a:solidFill>
            <a:srgbClr val="DD3E35"/>
          </a:solidFill>
          <a:ln>
            <a:solidFill>
              <a:srgbClr val="DD3E35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ru-RU" sz="2400" dirty="0">
                <a:solidFill>
                  <a:schemeClr val="bg1"/>
                </a:solidFill>
                <a:latin typeface="Museo Sans Cyrl 500"/>
              </a:rPr>
              <a:t>Запуск официального сайта МГПУ на испанском языке</a:t>
            </a:r>
          </a:p>
        </p:txBody>
      </p:sp>
      <p:sp>
        <p:nvSpPr>
          <p:cNvPr id="11" name="Стрелка вправо 10"/>
          <p:cNvSpPr/>
          <p:nvPr/>
        </p:nvSpPr>
        <p:spPr>
          <a:xfrm rot="5400000">
            <a:off x="3542903" y="2289094"/>
            <a:ext cx="692413" cy="472965"/>
          </a:xfrm>
          <a:prstGeom prst="rightArrow">
            <a:avLst/>
          </a:prstGeom>
          <a:pattFill prst="ltDnDiag">
            <a:fgClr>
              <a:srgbClr val="DD3E35"/>
            </a:fgClr>
            <a:bgClr>
              <a:schemeClr val="bg1"/>
            </a:bgClr>
          </a:pattFill>
          <a:ln w="6350">
            <a:solidFill>
              <a:srgbClr val="DD3E35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бъект 2"/>
          <p:cNvSpPr>
            <a:spLocks noGrp="1"/>
          </p:cNvSpPr>
          <p:nvPr>
            <p:ph idx="1"/>
          </p:nvPr>
        </p:nvSpPr>
        <p:spPr bwMode="auto">
          <a:xfrm>
            <a:off x="1267058" y="4151803"/>
            <a:ext cx="5811660" cy="2112144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ru-RU" sz="2200" b="1" dirty="0" smtClean="0">
                <a:latin typeface="Museo Sans Cyrl 500" panose="02000000000000000000" pitchFamily="2" charset="-52"/>
                <a:ea typeface="Segoe UI"/>
                <a:cs typeface="Segoe UI"/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  <a:latin typeface="Museo Sans Cyrl 500" panose="02000000000000000000" pitchFamily="2" charset="-52"/>
                <a:ea typeface="Segoe UI"/>
                <a:cs typeface="Segoe UI"/>
              </a:rPr>
              <a:t>&gt; 10 </a:t>
            </a:r>
            <a:r>
              <a:rPr lang="ru-RU" sz="2200" dirty="0" smtClean="0">
                <a:latin typeface="Museo Sans Cyrl 500" panose="02000000000000000000" pitchFamily="2" charset="-52"/>
                <a:ea typeface="Segoe UI"/>
                <a:cs typeface="Segoe UI"/>
              </a:rPr>
              <a:t>соглашений о сотрудничестве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ru-RU" sz="2200" dirty="0" smtClean="0">
                <a:latin typeface="Museo Sans Cyrl 500" panose="02000000000000000000" pitchFamily="2" charset="-52"/>
                <a:ea typeface="Segoe UI"/>
                <a:cs typeface="Segoe UI"/>
              </a:rPr>
              <a:t>приглашение преподавателя из Университета Сьенфуэгос (Куба)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ru-RU" sz="2200" dirty="0" smtClean="0">
                <a:latin typeface="Museo Sans Cyrl 500" panose="02000000000000000000" pitchFamily="2" charset="-52"/>
                <a:ea typeface="Segoe UI"/>
                <a:cs typeface="Segoe UI"/>
              </a:rPr>
              <a:t>прием студентов из Мексики на обучение в МГПУ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ru-RU" sz="2200" dirty="0" smtClean="0">
                <a:latin typeface="Museo Sans Cyrl 500" panose="02000000000000000000" pitchFamily="2" charset="-52"/>
                <a:ea typeface="Segoe UI"/>
                <a:cs typeface="Segoe UI"/>
              </a:rPr>
              <a:t> </a:t>
            </a:r>
            <a:r>
              <a:rPr lang="ru-RU" sz="2200" b="1" dirty="0" smtClean="0">
                <a:solidFill>
                  <a:srgbClr val="FF0000"/>
                </a:solidFill>
                <a:latin typeface="Museo Sans Cyrl 500" panose="02000000000000000000" pitchFamily="2" charset="-52"/>
                <a:ea typeface="Segoe UI"/>
                <a:cs typeface="Segoe UI"/>
              </a:rPr>
              <a:t>6</a:t>
            </a:r>
            <a:r>
              <a:rPr lang="en-US" sz="2200" b="1" dirty="0" smtClean="0">
                <a:latin typeface="Museo Sans Cyrl 500" panose="02000000000000000000" pitchFamily="2" charset="-52"/>
                <a:ea typeface="Segoe UI"/>
                <a:cs typeface="Segoe UI"/>
              </a:rPr>
              <a:t> </a:t>
            </a:r>
            <a:r>
              <a:rPr lang="ru-RU" sz="2200" dirty="0" smtClean="0">
                <a:latin typeface="Museo Sans Cyrl 500" panose="02000000000000000000" pitchFamily="2" charset="-52"/>
                <a:ea typeface="Segoe UI"/>
                <a:cs typeface="Segoe UI"/>
              </a:rPr>
              <a:t>программ обмена за год</a:t>
            </a:r>
            <a:endParaRPr lang="ru-RU" sz="2200" i="0" u="none" dirty="0" smtClean="0">
              <a:latin typeface="Museo Sans Cyrl 500" panose="02000000000000000000" pitchFamily="2" charset="-52"/>
              <a:ea typeface="Segoe UI"/>
              <a:cs typeface="Segoe UI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174" y="1402430"/>
            <a:ext cx="3726248" cy="36620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7" t="21328" r="16927"/>
          <a:stretch/>
        </p:blipFill>
        <p:spPr bwMode="auto">
          <a:xfrm>
            <a:off x="7836234" y="3193143"/>
            <a:ext cx="3757303" cy="298034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812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466194" y="549994"/>
            <a:ext cx="8569863" cy="720315"/>
          </a:xfrm>
        </p:spPr>
        <p:txBody>
          <a:bodyPr anchor="ctr"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ru-RU" sz="4100" dirty="0"/>
              <a:t>Стратегия развития в новых </a:t>
            </a:r>
            <a:r>
              <a:rPr lang="ru-RU" sz="4100" dirty="0" smtClean="0"/>
              <a:t>реалиях в 2025 году</a:t>
            </a:r>
            <a:endParaRPr lang="en-US" sz="4100" dirty="0"/>
          </a:p>
        </p:txBody>
      </p:sp>
      <p:sp>
        <p:nvSpPr>
          <p:cNvPr id="9" name="Объект 8"/>
          <p:cNvSpPr>
            <a:spLocks noGrp="1"/>
          </p:cNvSpPr>
          <p:nvPr>
            <p:ph sz="half" idx="1"/>
          </p:nvPr>
        </p:nvSpPr>
        <p:spPr>
          <a:xfrm>
            <a:off x="1466194" y="1937747"/>
            <a:ext cx="6355444" cy="471586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Museo Sans Cyrl 500"/>
              </a:rPr>
              <a:t>Дальнейшее развитие иноязычных версий сайта</a:t>
            </a:r>
          </a:p>
          <a:p>
            <a:pPr marL="342900" indent="-34290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Museo Sans Cyrl 500"/>
              </a:rPr>
              <a:t>Развитие иноязычных каналов связи</a:t>
            </a:r>
          </a:p>
          <a:p>
            <a:pPr marL="342900" indent="-34290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Museo Sans Cyrl 500"/>
              </a:rPr>
              <a:t>Расширение географии </a:t>
            </a:r>
            <a:r>
              <a:rPr lang="ru-RU" sz="2400" dirty="0">
                <a:latin typeface="Museo Sans Cyrl 500"/>
              </a:rPr>
              <a:t>партнерства</a:t>
            </a:r>
          </a:p>
          <a:p>
            <a:pPr marL="342900" indent="-34290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dirty="0" err="1">
                <a:latin typeface="Museo Sans Cyrl 500"/>
              </a:rPr>
              <a:t>Рекрутинг</a:t>
            </a:r>
            <a:r>
              <a:rPr lang="ru-RU" sz="2400" dirty="0">
                <a:latin typeface="Museo Sans Cyrl 500"/>
              </a:rPr>
              <a:t> студентов по новым </a:t>
            </a:r>
            <a:r>
              <a:rPr lang="ru-RU" sz="2400" dirty="0" smtClean="0">
                <a:latin typeface="Museo Sans Cyrl 500"/>
              </a:rPr>
              <a:t>направлениям</a:t>
            </a:r>
          </a:p>
          <a:p>
            <a:pPr marL="342900" indent="-342900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400" dirty="0" smtClean="0">
                <a:latin typeface="Museo Sans Cyrl 500"/>
              </a:rPr>
              <a:t>Новые </a:t>
            </a:r>
            <a:r>
              <a:rPr lang="ru-RU" sz="2400" dirty="0">
                <a:latin typeface="Museo Sans Cyrl 500"/>
              </a:rPr>
              <a:t>форматы </a:t>
            </a:r>
            <a:r>
              <a:rPr lang="ru-RU" sz="2400" dirty="0" smtClean="0">
                <a:latin typeface="Museo Sans Cyrl 500"/>
              </a:rPr>
              <a:t>представления университета на международной арене</a:t>
            </a:r>
            <a:endParaRPr lang="ru-RU" sz="2400" dirty="0"/>
          </a:p>
        </p:txBody>
      </p:sp>
      <p:pic>
        <p:nvPicPr>
          <p:cNvPr id="11" name="Picture 10" descr="Белая головоломка с одним красным фрагментом">
            <a:extLst>
              <a:ext uri="{FF2B5EF4-FFF2-40B4-BE49-F238E27FC236}">
                <a16:creationId xmlns:a16="http://schemas.microsoft.com/office/drawing/2014/main" id="{F4B15922-D4E2-D826-99AC-7ACB6124DD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41" r="28587" b="-10"/>
          <a:stretch/>
        </p:blipFill>
        <p:spPr>
          <a:xfrm>
            <a:off x="8308565" y="1753900"/>
            <a:ext cx="3239294" cy="4423063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256168" y="6176962"/>
            <a:ext cx="576000" cy="48381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8D437A8-D5C6-7B44-BC16-48B1FA963B23}" type="slidenum">
              <a:rPr lang="ru-RU" smtClean="0"/>
              <a:pPr>
                <a:spcAft>
                  <a:spcPts val="600"/>
                </a:spcAft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572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1882773" y="5938874"/>
            <a:ext cx="9685339" cy="13410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>
                <a:latin typeface="Museo Sans Cyrl 500"/>
              </a:rPr>
              <a:t>ГАОУ ВО МГПУ </a:t>
            </a:r>
            <a:r>
              <a:rPr lang="ru-RU" smtClean="0">
                <a:latin typeface="Museo Sans Cyrl 500"/>
              </a:rPr>
              <a:t>2024</a:t>
            </a:r>
            <a:endParaRPr lang="ru-RU"/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1882774" y="1196976"/>
            <a:ext cx="8426454" cy="3365500"/>
          </a:xfrm>
        </p:spPr>
        <p:txBody>
          <a:bodyPr>
            <a:normAutofit/>
          </a:bodyPr>
          <a:lstStyle/>
          <a:p>
            <a:r>
              <a:rPr lang="ru-RU" dirty="0"/>
              <a:t>Электронная интернационализация: иноязычные Интернет-ресурсы МГПУ и продвижение университета в </a:t>
            </a:r>
            <a:r>
              <a:rPr lang="ru-RU" dirty="0" err="1" smtClean="0"/>
              <a:t>цифрофом</a:t>
            </a:r>
            <a:r>
              <a:rPr lang="ru-RU" smtClean="0"/>
              <a:t> пространстве</a:t>
            </a:r>
            <a:endParaRPr lang="ru-RU" dirty="0"/>
          </a:p>
        </p:txBody>
      </p:sp>
      <p:sp>
        <p:nvSpPr>
          <p:cNvPr id="12" name="Текст 7"/>
          <p:cNvSpPr txBox="1">
            <a:spLocks/>
          </p:cNvSpPr>
          <p:nvPr/>
        </p:nvSpPr>
        <p:spPr>
          <a:xfrm>
            <a:off x="1882774" y="4760259"/>
            <a:ext cx="8426454" cy="1621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000"/>
              </a:spcBef>
              <a:buFont typeface="Arial"/>
              <a:buNone/>
              <a:defRPr sz="1600" kern="1200">
                <a:solidFill>
                  <a:srgbClr val="D4D4D4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Дарья </a:t>
            </a:r>
            <a:r>
              <a:rPr lang="ru-RU" err="1"/>
              <a:t>Миляева</a:t>
            </a:r>
            <a:r>
              <a:rPr lang="ru-RU"/>
              <a:t>, начальник управления международного сотрудничества </a:t>
            </a:r>
          </a:p>
        </p:txBody>
      </p:sp>
    </p:spTree>
    <p:extLst>
      <p:ext uri="{BB962C8B-B14F-4D97-AF65-F5344CB8AC3E}">
        <p14:creationId xmlns:p14="http://schemas.microsoft.com/office/powerpoint/2010/main" val="2007585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265472" y="-72054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latin typeface="Museo Sans Cyrl 500" panose="02000000000000000000" pitchFamily="2" charset="-52"/>
                <a:cs typeface="Segoe UI"/>
              </a:rPr>
              <a:t>Факты</a:t>
            </a:r>
            <a:r>
              <a:rPr lang="en-US" dirty="0">
                <a:latin typeface="Museo Sans Cyrl 500" panose="02000000000000000000" pitchFamily="2" charset="-52"/>
                <a:cs typeface="Segoe UI"/>
              </a:rPr>
              <a:t> и </a:t>
            </a:r>
            <a:r>
              <a:rPr lang="en-US" dirty="0" err="1">
                <a:latin typeface="Museo Sans Cyrl 500" panose="02000000000000000000" pitchFamily="2" charset="-52"/>
                <a:cs typeface="Segoe UI"/>
              </a:rPr>
              <a:t>цифры</a:t>
            </a:r>
            <a:endParaRPr lang="ru-RU" dirty="0">
              <a:latin typeface="Museo Sans Cyrl 500" panose="02000000000000000000" pitchFamily="2" charset="-52"/>
              <a:cs typeface="Segoe UI"/>
            </a:endParaRPr>
          </a:p>
        </p:txBody>
      </p:sp>
      <p:graphicFrame>
        <p:nvGraphicFramePr>
          <p:cNvPr id="8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4436823"/>
              </p:ext>
            </p:extLst>
          </p:nvPr>
        </p:nvGraphicFramePr>
        <p:xfrm>
          <a:off x="136666" y="1154746"/>
          <a:ext cx="7408779" cy="5370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Прямоугольник 9"/>
          <p:cNvSpPr/>
          <p:nvPr/>
        </p:nvSpPr>
        <p:spPr bwMode="auto">
          <a:xfrm>
            <a:off x="4791139" y="1516"/>
            <a:ext cx="2194356" cy="3938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33" name="Рисунок 332" descr="Изображение выглядит как карта, диаграмма, текст&#10;&#10;Автоматически созданное описание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6639541" y="26709"/>
            <a:ext cx="5253600" cy="6659557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FABC5A3-DF03-4B93-82E2-128BE9D81536}" type="slidenum">
              <a:rPr lang="ru-RU"/>
              <a:t>2</a:t>
            </a:fld>
            <a:endParaRPr lang="ru-RU"/>
          </a:p>
        </p:txBody>
      </p:sp>
      <p:pic>
        <p:nvPicPr>
          <p:cNvPr id="40" name="Рисунок 39" descr="Изображение выглядит как текст, Шрифт, Графика, графический дизайн&#10;&#10;Автоматически созданное описание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0875168" y="198443"/>
            <a:ext cx="1017973" cy="72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335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9877425" y="485775"/>
            <a:ext cx="1877831" cy="1200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 descr="Изображение выглядит как зарисовка, текст, рисунок, Штрихов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5C165883-C595-052A-7AAB-599D02DDDF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1" t="23601" r="4648" b="12165"/>
          <a:stretch/>
        </p:blipFill>
        <p:spPr>
          <a:xfrm>
            <a:off x="1050577" y="944545"/>
            <a:ext cx="11141423" cy="5518367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247498" y="358513"/>
            <a:ext cx="8426452" cy="720315"/>
          </a:xfrm>
        </p:spPr>
        <p:txBody>
          <a:bodyPr>
            <a:normAutofit/>
          </a:bodyPr>
          <a:lstStyle/>
          <a:p>
            <a:r>
              <a:rPr lang="ru-RU" dirty="0">
                <a:latin typeface="Museo Sans Cyrl 500"/>
              </a:rPr>
              <a:t>География партнерства</a:t>
            </a:r>
            <a:endParaRPr lang="ru-RU" dirty="0" err="1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pPr/>
              <a:t>3</a:t>
            </a:fld>
            <a:endParaRPr lang="ru-RU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394620098"/>
              </p:ext>
            </p:extLst>
          </p:nvPr>
        </p:nvGraphicFramePr>
        <p:xfrm>
          <a:off x="1050577" y="1617872"/>
          <a:ext cx="10781591" cy="4133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Рисунок 8" descr="Изображение выглядит как текст, Шрифт, Графика, графический дизайн&#10;&#10;Автоматически созданное описание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0522610" y="336674"/>
            <a:ext cx="1309558" cy="93251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Рисунок 9" descr="Изображение выглядит как Графика, логотип, Цвет электрик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EA6E4A49-8DDF-9D2D-7F04-174BA8FE7A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72004" y="5810946"/>
            <a:ext cx="888708" cy="882221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Шрифт, логотип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3F81C506-EB85-B2F2-CECE-C21148E57B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37548" y="5810946"/>
            <a:ext cx="2743200" cy="84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7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9877425" y="485775"/>
            <a:ext cx="1877831" cy="1200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8473" y="1075660"/>
            <a:ext cx="1774564" cy="16157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518" y="1075659"/>
            <a:ext cx="1790390" cy="154650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7518" y="1194289"/>
            <a:ext cx="1790389" cy="146318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156064" y="284568"/>
            <a:ext cx="9173641" cy="791092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Museo Sans Cyrl 300" panose="02000000000000000000" pitchFamily="2" charset="-52"/>
              </a:rPr>
              <a:t>Развитие </a:t>
            </a:r>
            <a:r>
              <a:rPr lang="ru-RU" sz="3200" b="1" dirty="0" smtClean="0">
                <a:latin typeface="Museo Sans Cyrl 300" panose="02000000000000000000" pitchFamily="2" charset="-52"/>
              </a:rPr>
              <a:t>международных каналов </a:t>
            </a:r>
            <a:r>
              <a:rPr lang="ru-RU" sz="3200" b="1" dirty="0">
                <a:latin typeface="Museo Sans Cyrl 300" panose="02000000000000000000" pitchFamily="2" charset="-52"/>
              </a:rPr>
              <a:t>связи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4</a:t>
            </a:fld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7978" y="1075659"/>
            <a:ext cx="2381621" cy="235090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t="741"/>
          <a:stretch/>
        </p:blipFill>
        <p:spPr>
          <a:xfrm>
            <a:off x="3477978" y="3856965"/>
            <a:ext cx="2378510" cy="231999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0353" y="3856964"/>
            <a:ext cx="2173335" cy="231999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/>
          <a:srcRect b="-4236"/>
          <a:stretch/>
        </p:blipFill>
        <p:spPr>
          <a:xfrm>
            <a:off x="1230354" y="1075659"/>
            <a:ext cx="2173335" cy="235090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802295" y="3429303"/>
            <a:ext cx="10294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useo Sans Cyrl 300" panose="02000000000000000000" pitchFamily="2" charset="-52"/>
                <a:cs typeface="Segoe UI"/>
              </a:rPr>
              <a:t>русский </a:t>
            </a:r>
            <a:endParaRPr lang="ru-RU" sz="1600" i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989002" y="3429303"/>
            <a:ext cx="13564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useo Sans Cyrl 300" panose="02000000000000000000" pitchFamily="2" charset="-52"/>
                <a:cs typeface="Segoe UI"/>
              </a:rPr>
              <a:t>английский </a:t>
            </a:r>
            <a:endParaRPr lang="ru-RU" sz="1600" i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679665" y="6176961"/>
            <a:ext cx="12747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useo Sans Cyrl 300" panose="02000000000000000000" pitchFamily="2" charset="-52"/>
                <a:cs typeface="Segoe UI"/>
              </a:rPr>
              <a:t>испанский </a:t>
            </a:r>
            <a:endParaRPr lang="ru-RU" sz="1600" i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4046710" y="6176961"/>
            <a:ext cx="12410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useo Sans Cyrl 300" panose="02000000000000000000" pitchFamily="2" charset="-52"/>
                <a:cs typeface="Segoe UI"/>
              </a:rPr>
              <a:t>китайский </a:t>
            </a:r>
            <a:endParaRPr lang="ru-RU" sz="1600" i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7517" y="1334374"/>
            <a:ext cx="1782562" cy="13231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54433" y="1270487"/>
            <a:ext cx="1782562" cy="191365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scene3d>
            <a:camera prst="isometricLeftDown"/>
            <a:lightRig rig="threePt" dir="t"/>
          </a:scene3d>
        </p:spPr>
      </p:pic>
      <p:sp>
        <p:nvSpPr>
          <p:cNvPr id="25" name="Прямоугольник 24"/>
          <p:cNvSpPr/>
          <p:nvPr/>
        </p:nvSpPr>
        <p:spPr>
          <a:xfrm>
            <a:off x="6261280" y="3225425"/>
            <a:ext cx="54409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useo Sans Cyrl 300" panose="02000000000000000000" pitchFamily="2" charset="-52"/>
                <a:cs typeface="Segoe UI"/>
              </a:rPr>
              <a:t>буклеты</a:t>
            </a:r>
            <a:b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useo Sans Cyrl 300" panose="02000000000000000000" pitchFamily="2" charset="-52"/>
                <a:cs typeface="Segoe UI"/>
              </a:rPr>
            </a:b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useo Sans Cyrl 300" panose="02000000000000000000" pitchFamily="2" charset="-52"/>
                <a:cs typeface="Segoe UI"/>
              </a:rPr>
              <a:t>для абитуриентов и для представителей организаций </a:t>
            </a:r>
            <a:endParaRPr lang="ru-RU" sz="16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6307606" y="6172197"/>
            <a:ext cx="26741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Museo Sans Cyrl 300" panose="02000000000000000000" pitchFamily="2" charset="-52"/>
                <a:cs typeface="Segoe UI"/>
              </a:rPr>
              <a:t>флаеры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useo Sans Cyrl 300" panose="02000000000000000000" pitchFamily="2" charset="-52"/>
                <a:cs typeface="Segoe UI"/>
              </a:rPr>
              <a:t> на разных языках </a:t>
            </a:r>
            <a:endParaRPr lang="ru-RU" sz="1600" dirty="0"/>
          </a:p>
        </p:txBody>
      </p:sp>
      <p:pic>
        <p:nvPicPr>
          <p:cNvPr id="27" name="Рисунок 26" descr="Изображение выглядит как текст, Шрифт, Графика, графический дизайн&#10;&#10;Автоматически созданное описание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10913824" y="226415"/>
            <a:ext cx="1017973" cy="72487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34819" y="1160389"/>
            <a:ext cx="1783420" cy="153098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49591" y="1334375"/>
            <a:ext cx="1759766" cy="135699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81736" y="1269991"/>
            <a:ext cx="1798218" cy="1931703"/>
          </a:xfrm>
          <a:prstGeom prst="rect">
            <a:avLst/>
          </a:prstGeom>
          <a:scene3d>
            <a:camera prst="isometricLeftDown"/>
            <a:lightRig rig="threePt" dir="t"/>
          </a:scene3d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0720436">
            <a:off x="6422718" y="4050309"/>
            <a:ext cx="1294780" cy="19326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23877" y="3965055"/>
            <a:ext cx="1434610" cy="20391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837029">
            <a:off x="7288924" y="4058322"/>
            <a:ext cx="1409238" cy="19989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Прямоугольник 36"/>
          <p:cNvSpPr/>
          <p:nvPr/>
        </p:nvSpPr>
        <p:spPr>
          <a:xfrm>
            <a:off x="9079184" y="6172197"/>
            <a:ext cx="25010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Museo Sans Cyrl 300" panose="02000000000000000000" pitchFamily="2" charset="-52"/>
                <a:cs typeface="Segoe UI"/>
              </a:rPr>
              <a:t>к</a:t>
            </a:r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useo Sans Cyrl 300" panose="02000000000000000000" pitchFamily="2" charset="-52"/>
                <a:cs typeface="Segoe UI"/>
              </a:rPr>
              <a:t>аналы связи</a:t>
            </a:r>
            <a:endParaRPr lang="ru-RU" sz="1600" dirty="0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924" y="4168170"/>
            <a:ext cx="693001" cy="693001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158" y="4157114"/>
            <a:ext cx="703332" cy="70333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158" y="5037723"/>
            <a:ext cx="780644" cy="780644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413" y="5057789"/>
            <a:ext cx="740512" cy="74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0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156064" y="75019"/>
            <a:ext cx="9173641" cy="791092"/>
          </a:xfrm>
        </p:spPr>
        <p:txBody>
          <a:bodyPr>
            <a:noAutofit/>
          </a:bodyPr>
          <a:lstStyle/>
          <a:p>
            <a:r>
              <a:rPr lang="ru-RU" sz="3200" dirty="0">
                <a:latin typeface="Museo Sans Cyrl 500" panose="02000000000000000000" pitchFamily="2" charset="-52"/>
                <a:cs typeface="Segoe UI" panose="020B0502040204020203" pitchFamily="34" charset="0"/>
              </a:rPr>
              <a:t>Привлечение иностранных </a:t>
            </a:r>
            <a:r>
              <a:rPr lang="ru-RU" sz="3200" dirty="0" smtClean="0">
                <a:latin typeface="Museo Sans Cyrl 500" panose="02000000000000000000" pitchFamily="2" charset="-52"/>
                <a:cs typeface="Segoe UI" panose="020B0502040204020203" pitchFamily="34" charset="0"/>
              </a:rPr>
              <a:t>граждан 2024/25</a:t>
            </a:r>
            <a:endParaRPr lang="ru-RU" sz="3200" dirty="0">
              <a:latin typeface="Museo Sans Cyrl 500" panose="02000000000000000000" pitchFamily="2" charset="-52"/>
              <a:cs typeface="Segoe UI" panose="020B0502040204020203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t>5</a:t>
            </a:fld>
            <a:endParaRPr lang="ru-RU"/>
          </a:p>
        </p:txBody>
      </p:sp>
      <p:sp>
        <p:nvSpPr>
          <p:cNvPr id="14" name="Заголовок 7"/>
          <p:cNvSpPr txBox="1">
            <a:spLocks/>
          </p:cNvSpPr>
          <p:nvPr/>
        </p:nvSpPr>
        <p:spPr>
          <a:xfrm>
            <a:off x="1156064" y="4210175"/>
            <a:ext cx="8872534" cy="720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1pPr>
          </a:lstStyle>
          <a:p>
            <a:r>
              <a:rPr lang="ru-RU" sz="3200" dirty="0" smtClean="0">
                <a:latin typeface="Museo Sans Cyrl 500" panose="02000000000000000000" pitchFamily="2" charset="-52"/>
                <a:cs typeface="Segoe UI" panose="020B0502040204020203" pitchFamily="34" charset="0"/>
              </a:rPr>
              <a:t>Участие в квотном отборе</a:t>
            </a:r>
            <a:endParaRPr lang="ru-RU" sz="3200" dirty="0">
              <a:latin typeface="Museo Sans Cyrl 500" panose="02000000000000000000" pitchFamily="2" charset="-52"/>
              <a:cs typeface="Segoe UI" panose="020B05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56064" y="5908826"/>
            <a:ext cx="5240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Museo Sans Cyrl 300" panose="02000000000000000000" pitchFamily="2" charset="-52"/>
              </a:rPr>
              <a:t>Китай</a:t>
            </a:r>
            <a:r>
              <a:rPr lang="ru-RU" sz="2000" dirty="0" smtClean="0">
                <a:latin typeface="Museo Sans Cyrl 300" panose="02000000000000000000" pitchFamily="2" charset="-52"/>
              </a:rPr>
              <a:t>, Гватемала, Ливан, Сирия, Вьетнам </a:t>
            </a:r>
            <a:endParaRPr lang="ru-RU" sz="2000" dirty="0">
              <a:latin typeface="Museo Sans Cyrl 300" panose="02000000000000000000" pitchFamily="2" charset="-5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8991" y="6308936"/>
            <a:ext cx="10397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Museo Sans Cyrl 300" panose="02000000000000000000" pitchFamily="2" charset="-52"/>
              </a:rPr>
              <a:t>Включение в комиссию </a:t>
            </a:r>
            <a:r>
              <a:rPr lang="ru-RU" sz="2000" dirty="0" err="1" smtClean="0">
                <a:latin typeface="Museo Sans Cyrl 300" panose="02000000000000000000" pitchFamily="2" charset="-52"/>
              </a:rPr>
              <a:t>Россотрудничества</a:t>
            </a:r>
            <a:r>
              <a:rPr lang="ru-RU" sz="2000" dirty="0" smtClean="0">
                <a:latin typeface="Museo Sans Cyrl 300" panose="02000000000000000000" pitchFamily="2" charset="-52"/>
              </a:rPr>
              <a:t> по отбору </a:t>
            </a:r>
            <a:r>
              <a:rPr lang="ru-RU" sz="2000" smtClean="0">
                <a:latin typeface="Museo Sans Cyrl 300" panose="02000000000000000000" pitchFamily="2" charset="-52"/>
              </a:rPr>
              <a:t>иностранных </a:t>
            </a:r>
            <a:r>
              <a:rPr lang="ru-RU" sz="2000" smtClean="0">
                <a:latin typeface="Museo Sans Cyrl 300" panose="02000000000000000000" pitchFamily="2" charset="-52"/>
              </a:rPr>
              <a:t>абитуриентов  </a:t>
            </a:r>
            <a:endParaRPr lang="ru-RU" sz="2000" dirty="0">
              <a:latin typeface="Museo Sans Cyrl 300" panose="02000000000000000000" pitchFamily="2" charset="-52"/>
            </a:endParaRPr>
          </a:p>
        </p:txBody>
      </p:sp>
      <p:sp>
        <p:nvSpPr>
          <p:cNvPr id="17" name="Объект 2"/>
          <p:cNvSpPr>
            <a:spLocks noGrp="1"/>
          </p:cNvSpPr>
          <p:nvPr>
            <p:ph sz="half" idx="4294967295"/>
          </p:nvPr>
        </p:nvSpPr>
        <p:spPr>
          <a:xfrm>
            <a:off x="1156064" y="5013094"/>
            <a:ext cx="5626573" cy="730525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>
              <a:defRPr sz="2500" b="0">
                <a:latin typeface="Museo Sans Cyrl 300"/>
                <a:ea typeface="Museo Sans Cyrl 300"/>
                <a:cs typeface="Museo Sans Cyrl 300"/>
                <a:sym typeface="Museo Sans Cyrl 300"/>
              </a:defRPr>
            </a:pP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useo Sans Cyrl 300" panose="02000000000000000000" pitchFamily="2" charset="-52"/>
                <a:cs typeface="Segoe UI"/>
              </a:rPr>
              <a:t>24/25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Museo Sans Cyrl 300" panose="02000000000000000000" pitchFamily="2" charset="-52"/>
                <a:cs typeface="Segoe UI"/>
              </a:rPr>
              <a:t>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useo Sans Cyrl 300" panose="02000000000000000000" pitchFamily="2" charset="-52"/>
                <a:cs typeface="Segoe UI"/>
              </a:rPr>
              <a:t>- </a:t>
            </a:r>
            <a:r>
              <a:rPr lang="ru-RU" sz="2000" b="1" dirty="0">
                <a:solidFill>
                  <a:srgbClr val="FF0000"/>
                </a:solidFill>
                <a:latin typeface="Museo Sans Cyrl 300" panose="02000000000000000000" pitchFamily="2" charset="-52"/>
                <a:cs typeface="Segoe UI"/>
              </a:rPr>
              <a:t>228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Museo Sans Cyrl 300" panose="02000000000000000000" pitchFamily="2" charset="-52"/>
                <a:cs typeface="Segoe UI"/>
              </a:rPr>
              <a:t> заявок на обучение из </a:t>
            </a:r>
            <a:r>
              <a:rPr lang="ru-RU" sz="2000" b="1" dirty="0">
                <a:solidFill>
                  <a:srgbClr val="FF0000"/>
                </a:solidFill>
                <a:latin typeface="Museo Sans Cyrl 300" panose="02000000000000000000" pitchFamily="2" charset="-52"/>
                <a:cs typeface="Segoe UI"/>
              </a:rPr>
              <a:t>56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Museo Sans Cyrl 300" panose="02000000000000000000" pitchFamily="2" charset="-52"/>
                <a:cs typeface="Segoe UI"/>
              </a:rPr>
              <a:t>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useo Sans Cyrl 300" panose="02000000000000000000" pitchFamily="2" charset="-52"/>
                <a:cs typeface="Segoe UI"/>
              </a:rPr>
              <a:t>стран 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useo Sans Cyrl 300" panose="02000000000000000000" pitchFamily="2" charset="-52"/>
                <a:cs typeface="Segoe UI"/>
              </a:rPr>
              <a:t>23/24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useo Sans Cyrl 300" panose="02000000000000000000" pitchFamily="2" charset="-52"/>
                <a:cs typeface="Segoe UI"/>
              </a:rPr>
              <a:t> - </a:t>
            </a:r>
            <a:r>
              <a:rPr lang="ru-RU" sz="2000" b="1" dirty="0">
                <a:solidFill>
                  <a:srgbClr val="FF0000"/>
                </a:solidFill>
                <a:latin typeface="Museo Sans Cyrl 300" panose="02000000000000000000" pitchFamily="2" charset="-52"/>
                <a:cs typeface="Segoe UI"/>
              </a:rPr>
              <a:t>171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Museo Sans Cyrl 300" panose="02000000000000000000" pitchFamily="2" charset="-52"/>
                <a:cs typeface="Segoe UI"/>
              </a:rPr>
              <a:t> заявка на обучение из </a:t>
            </a:r>
            <a:r>
              <a:rPr lang="ru-RU" sz="2000" b="1" dirty="0">
                <a:solidFill>
                  <a:srgbClr val="FF0000"/>
                </a:solidFill>
                <a:latin typeface="Museo Sans Cyrl 300" panose="02000000000000000000" pitchFamily="2" charset="-52"/>
                <a:cs typeface="Segoe UI"/>
              </a:rPr>
              <a:t>41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Museo Sans Cyrl 300" panose="02000000000000000000" pitchFamily="2" charset="-52"/>
                <a:cs typeface="Segoe UI"/>
              </a:rPr>
              <a:t>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useo Sans Cyrl 300" panose="02000000000000000000" pitchFamily="2" charset="-52"/>
                <a:cs typeface="Segoe UI"/>
              </a:rPr>
              <a:t>страны 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Museo Sans Cyrl 300" panose="02000000000000000000" pitchFamily="2" charset="-52"/>
              <a:cs typeface="Segoe UI"/>
            </a:endParaRPr>
          </a:p>
        </p:txBody>
      </p:sp>
      <p:pic>
        <p:nvPicPr>
          <p:cNvPr id="18" name="Изображение" descr="Изображение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5559" y="2089714"/>
            <a:ext cx="750609" cy="750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1083" y="2044864"/>
            <a:ext cx="2418622" cy="74957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/>
          <a:srcRect l="8242" t="10588" r="11584" b="6194"/>
          <a:stretch/>
        </p:blipFill>
        <p:spPr>
          <a:xfrm>
            <a:off x="7405584" y="3112379"/>
            <a:ext cx="4426584" cy="2599838"/>
          </a:xfrm>
          <a:prstGeom prst="rect">
            <a:avLst/>
          </a:prstGeom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671930502"/>
              </p:ext>
            </p:extLst>
          </p:nvPr>
        </p:nvGraphicFramePr>
        <p:xfrm>
          <a:off x="1306286" y="783771"/>
          <a:ext cx="5923444" cy="3496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21294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203236" y="306197"/>
            <a:ext cx="7528268" cy="720315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Museo Sans Cyrl 500" panose="02000000000000000000" pitchFamily="2" charset="-52"/>
              </a:rPr>
              <a:t>Развитие сайта МГПУ</a:t>
            </a:r>
            <a:endParaRPr lang="ru-RU" sz="4000" dirty="0">
              <a:latin typeface="Museo Sans Cyrl 500" panose="02000000000000000000" pitchFamily="2" charset="-52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pPr/>
              <a:t>6</a:t>
            </a:fld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658634"/>
              </p:ext>
            </p:extLst>
          </p:nvPr>
        </p:nvGraphicFramePr>
        <p:xfrm>
          <a:off x="1203236" y="3448246"/>
          <a:ext cx="10171498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Заголовок 7"/>
          <p:cNvSpPr txBox="1">
            <a:spLocks/>
          </p:cNvSpPr>
          <p:nvPr/>
        </p:nvSpPr>
        <p:spPr>
          <a:xfrm>
            <a:off x="1304836" y="3356219"/>
            <a:ext cx="7629868" cy="720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C3D3B"/>
                </a:solidFill>
                <a:latin typeface="Museo Sans Cyrl 500" charset="0"/>
                <a:ea typeface="Museo Sans Cyrl 500" charset="0"/>
                <a:cs typeface="Museo Sans Cyrl 500" charset="0"/>
              </a:defRPr>
            </a:lvl1pPr>
          </a:lstStyle>
          <a:p>
            <a:r>
              <a:rPr lang="ru-RU" sz="4000" dirty="0" smtClean="0">
                <a:latin typeface="Museo Sans Cyrl 500" panose="02000000000000000000" pitchFamily="2" charset="-52"/>
              </a:rPr>
              <a:t>В рейтинге РСМД</a:t>
            </a:r>
            <a:endParaRPr lang="ru-RU" sz="4000" dirty="0">
              <a:latin typeface="Museo Sans Cyrl 500" panose="02000000000000000000" pitchFamily="2" charset="-5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03236" y="1276921"/>
            <a:ext cx="900756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Museo Sans Cyrl 300" panose="02000000000000000000" pitchFamily="2" charset="-52"/>
              </a:rPr>
              <a:t>2018 год </a:t>
            </a:r>
            <a:r>
              <a:rPr lang="ru-RU" sz="2400" dirty="0" smtClean="0">
                <a:latin typeface="Museo Sans Cyrl 300" panose="02000000000000000000" pitchFamily="2" charset="-52"/>
              </a:rPr>
              <a:t>– запуск версий сайта на английском языке </a:t>
            </a:r>
          </a:p>
          <a:p>
            <a:pPr marL="342900" indent="-3429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Museo Sans Cyrl 300" panose="02000000000000000000" pitchFamily="2" charset="-52"/>
              </a:rPr>
              <a:t>2020 год </a:t>
            </a:r>
            <a:r>
              <a:rPr lang="ru-RU" sz="2400" dirty="0" smtClean="0">
                <a:latin typeface="Museo Sans Cyrl 300" panose="02000000000000000000" pitchFamily="2" charset="-52"/>
              </a:rPr>
              <a:t>– запуск сайта на китайском языке</a:t>
            </a:r>
          </a:p>
          <a:p>
            <a:pPr marL="342900" indent="-3429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Museo Sans Cyrl 300" panose="02000000000000000000" pitchFamily="2" charset="-52"/>
              </a:rPr>
              <a:t>2024 год </a:t>
            </a:r>
            <a:r>
              <a:rPr lang="ru-RU" sz="2400" dirty="0" smtClean="0">
                <a:latin typeface="Museo Sans Cyrl 300" panose="02000000000000000000" pitchFamily="2" charset="-52"/>
              </a:rPr>
              <a:t>– запуск сайта на испанском языке</a:t>
            </a:r>
          </a:p>
        </p:txBody>
      </p:sp>
    </p:spTree>
    <p:extLst>
      <p:ext uri="{BB962C8B-B14F-4D97-AF65-F5344CB8AC3E}">
        <p14:creationId xmlns:p14="http://schemas.microsoft.com/office/powerpoint/2010/main" val="100351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247498" y="563465"/>
            <a:ext cx="8426452" cy="72031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Museo Sans Cyrl 500"/>
              </a:rPr>
              <a:t>Сотрудничество с Центральной Азией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437A8-D5C6-7B44-BC16-48B1FA963B23}" type="slidenum">
              <a:rPr lang="ru-RU" smtClean="0"/>
              <a:pPr/>
              <a:t>7</a:t>
            </a:fld>
            <a:endParaRPr lang="ru-RU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084709340"/>
              </p:ext>
            </p:extLst>
          </p:nvPr>
        </p:nvGraphicFramePr>
        <p:xfrm>
          <a:off x="1247498" y="1450428"/>
          <a:ext cx="5342488" cy="5092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Объект 2"/>
          <p:cNvSpPr>
            <a:spLocks noGrp="1"/>
          </p:cNvSpPr>
          <p:nvPr>
            <p:ph idx="1"/>
          </p:nvPr>
        </p:nvSpPr>
        <p:spPr bwMode="auto">
          <a:xfrm>
            <a:off x="6889531" y="1817439"/>
            <a:ext cx="4808483" cy="4530724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ru-RU" sz="2200" dirty="0" smtClean="0">
                <a:latin typeface="Museo Sans Cyrl 500" panose="02000000000000000000" pitchFamily="2" charset="-52"/>
                <a:ea typeface="Segoe UI"/>
                <a:cs typeface="Segoe UI"/>
              </a:rPr>
              <a:t>Программа двойного </a:t>
            </a:r>
            <a:r>
              <a:rPr lang="ru-RU" sz="2200" dirty="0">
                <a:latin typeface="Museo Sans Cyrl 500" panose="02000000000000000000" pitchFamily="2" charset="-52"/>
                <a:ea typeface="Segoe UI"/>
                <a:cs typeface="Segoe UI"/>
              </a:rPr>
              <a:t>диплома (</a:t>
            </a:r>
            <a:r>
              <a:rPr lang="ru-RU" sz="2200" dirty="0" err="1">
                <a:latin typeface="Museo Sans Cyrl 500" panose="02000000000000000000" pitchFamily="2" charset="-52"/>
                <a:ea typeface="Segoe UI"/>
                <a:cs typeface="Segoe UI"/>
              </a:rPr>
              <a:t>КазНПУ</a:t>
            </a:r>
            <a:r>
              <a:rPr lang="ru-RU" sz="2200" dirty="0">
                <a:latin typeface="Museo Sans Cyrl 500" panose="02000000000000000000" pitchFamily="2" charset="-52"/>
                <a:ea typeface="Segoe UI"/>
                <a:cs typeface="Segoe UI"/>
              </a:rPr>
              <a:t> имени </a:t>
            </a:r>
            <a:r>
              <a:rPr lang="ru-RU" sz="2200" dirty="0" smtClean="0">
                <a:latin typeface="Museo Sans Cyrl 500" panose="02000000000000000000" pitchFamily="2" charset="-52"/>
                <a:ea typeface="Segoe UI"/>
                <a:cs typeface="Segoe UI"/>
              </a:rPr>
              <a:t>Абая)</a:t>
            </a:r>
            <a:endParaRPr lang="en-US" sz="2200" dirty="0" smtClean="0">
              <a:latin typeface="Museo Sans Cyrl 500" panose="02000000000000000000" pitchFamily="2" charset="-52"/>
              <a:ea typeface="Segoe UI"/>
              <a:cs typeface="Segoe UI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ru-RU" sz="2200" b="1" i="0" u="none" dirty="0" smtClean="0">
                <a:latin typeface="Museo Sans Cyrl 500" panose="02000000000000000000" pitchFamily="2" charset="-52"/>
                <a:ea typeface="Segoe UI"/>
                <a:cs typeface="Segoe UI"/>
              </a:rPr>
              <a:t> </a:t>
            </a:r>
            <a:r>
              <a:rPr lang="en-US" sz="2200" b="1" i="0" u="none" dirty="0" smtClean="0">
                <a:solidFill>
                  <a:srgbClr val="FF0000"/>
                </a:solidFill>
                <a:latin typeface="Museo Sans Cyrl 500" panose="02000000000000000000" pitchFamily="2" charset="-52"/>
                <a:ea typeface="Segoe UI"/>
                <a:cs typeface="Segoe UI"/>
              </a:rPr>
              <a:t>&gt;120 </a:t>
            </a:r>
            <a:r>
              <a:rPr lang="ru-RU" sz="2200" b="0" i="0" u="none" dirty="0" smtClean="0">
                <a:latin typeface="Museo Sans Cyrl 500" panose="02000000000000000000" pitchFamily="2" charset="-52"/>
                <a:ea typeface="Segoe UI"/>
                <a:cs typeface="Segoe UI"/>
              </a:rPr>
              <a:t>студентов из Центральной Азии обучаются в МГПУ (14 по квоте)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ru-RU" sz="2200" b="1" dirty="0" smtClean="0">
                <a:latin typeface="Museo Sans Cyrl 500" panose="02000000000000000000" pitchFamily="2" charset="-52"/>
                <a:ea typeface="Segoe UI"/>
                <a:cs typeface="Segoe UI"/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  <a:latin typeface="Museo Sans Cyrl 500" panose="02000000000000000000" pitchFamily="2" charset="-52"/>
                <a:ea typeface="Segoe UI"/>
                <a:cs typeface="Segoe UI"/>
              </a:rPr>
              <a:t>&gt;10 </a:t>
            </a:r>
            <a:r>
              <a:rPr lang="ru-RU" sz="2200" dirty="0" smtClean="0">
                <a:latin typeface="Museo Sans Cyrl 500" panose="02000000000000000000" pitchFamily="2" charset="-52"/>
                <a:ea typeface="Segoe UI"/>
                <a:cs typeface="Segoe UI"/>
              </a:rPr>
              <a:t>мероприятий с участием представителей университетов Центральной Азии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ru-RU" sz="2200" dirty="0" smtClean="0">
                <a:latin typeface="Museo Sans Cyrl 500" panose="02000000000000000000" pitchFamily="2" charset="-52"/>
                <a:ea typeface="Segoe UI"/>
                <a:cs typeface="Segoe UI"/>
              </a:rPr>
              <a:t>публикация пособий МГПУ в Казахстане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ru-RU" sz="2200" dirty="0" smtClean="0">
                <a:latin typeface="Museo Sans Cyrl 500" panose="02000000000000000000" pitchFamily="2" charset="-52"/>
                <a:ea typeface="Segoe UI"/>
                <a:cs typeface="Segoe UI"/>
              </a:rPr>
              <a:t>летняя научная стажировка докторантов из вузов Казахстана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endParaRPr lang="ru-RU" sz="2200" b="0" i="0" u="none" dirty="0" smtClean="0">
              <a:latin typeface="Museo Sans Cyrl 500" panose="02000000000000000000" pitchFamily="2" charset="-52"/>
              <a:ea typeface="Segoe UI"/>
              <a:cs typeface="Segoe UI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endParaRPr lang="ru-RU" sz="2200" b="0" i="0" u="none" dirty="0" smtClean="0">
              <a:latin typeface="Museo Sans Cyrl 500" panose="02000000000000000000" pitchFamily="2" charset="-52"/>
              <a:ea typeface="Segoe UI"/>
              <a:cs typeface="Segoe UI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endParaRPr lang="ru-RU" sz="2200" b="0" i="0" u="none" dirty="0" smtClean="0">
              <a:latin typeface="Museo Sans Cyrl 500" panose="02000000000000000000" pitchFamily="2" charset="-52"/>
              <a:ea typeface="Segoe UI"/>
              <a:cs typeface="Segoe UI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endParaRPr lang="ru-RU" sz="2200" b="0" i="0" u="none" dirty="0" smtClean="0">
              <a:latin typeface="Museo Sans Cyrl 500" panose="02000000000000000000" pitchFamily="2" charset="-52"/>
              <a:ea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97217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2241817" name="Заголовок 1"/>
          <p:cNvSpPr>
            <a:spLocks noGrp="1"/>
          </p:cNvSpPr>
          <p:nvPr>
            <p:ph type="title"/>
          </p:nvPr>
        </p:nvSpPr>
        <p:spPr bwMode="auto">
          <a:xfrm>
            <a:off x="1213945" y="49151"/>
            <a:ext cx="9703378" cy="13255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4000" i="0" u="none" dirty="0">
                <a:latin typeface="Museo Sans Cyrl 500" panose="02000000000000000000" pitchFamily="2" charset="-52"/>
                <a:ea typeface="Arial"/>
                <a:cs typeface="Segoe UI" panose="020B0502040204020203" pitchFamily="34" charset="0"/>
              </a:rPr>
              <a:t>Сотрудничество с Китаем</a:t>
            </a:r>
            <a:endParaRPr dirty="0">
              <a:latin typeface="Museo Sans Cyrl 500" panose="02000000000000000000" pitchFamily="2" charset="-52"/>
              <a:cs typeface="Segoe UI" panose="020B0502040204020203" pitchFamily="34" charset="0"/>
            </a:endParaRPr>
          </a:p>
        </p:txBody>
      </p:sp>
      <p:pic>
        <p:nvPicPr>
          <p:cNvPr id="807722274" name="Рисунок 807722273"/>
          <p:cNvPicPr>
            <a:picLocks noChangeAspect="1"/>
          </p:cNvPicPr>
          <p:nvPr/>
        </p:nvPicPr>
        <p:blipFill>
          <a:blip r:embed="rId3"/>
          <a:srcRect l="64162"/>
          <a:stretch/>
        </p:blipFill>
        <p:spPr bwMode="auto">
          <a:xfrm>
            <a:off x="7834156" y="1639614"/>
            <a:ext cx="3986524" cy="4783750"/>
          </a:xfrm>
          <a:prstGeom prst="rect">
            <a:avLst/>
          </a:prstGeom>
        </p:spPr>
      </p:pic>
      <p:sp>
        <p:nvSpPr>
          <p:cNvPr id="2" name="Объект 2">
            <a:extLst>
              <a:ext uri="{FF2B5EF4-FFF2-40B4-BE49-F238E27FC236}">
                <a16:creationId xmlns:a16="http://schemas.microsoft.com/office/drawing/2014/main" id="{9C172939-412C-572D-8263-BC1DE3432A73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213945" y="1198179"/>
            <a:ext cx="5959365" cy="3881821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ru-RU" sz="2200" b="1" dirty="0" smtClean="0">
                <a:latin typeface="Museo Sans Cyrl 500" panose="02000000000000000000" pitchFamily="2" charset="-52"/>
                <a:ea typeface="Segoe UI"/>
                <a:cs typeface="Segoe UI"/>
              </a:rPr>
              <a:t> </a:t>
            </a:r>
            <a:r>
              <a:rPr lang="ru-RU" sz="2200" b="1" dirty="0" smtClean="0">
                <a:solidFill>
                  <a:srgbClr val="FF0000"/>
                </a:solidFill>
                <a:latin typeface="Museo Sans Cyrl 500" panose="02000000000000000000" pitchFamily="2" charset="-52"/>
                <a:ea typeface="Segoe UI"/>
                <a:cs typeface="Segoe UI"/>
              </a:rPr>
              <a:t>23 </a:t>
            </a:r>
            <a:r>
              <a:rPr lang="ru-RU" sz="2200" b="1" dirty="0">
                <a:solidFill>
                  <a:srgbClr val="FF0000"/>
                </a:solidFill>
                <a:latin typeface="Museo Sans Cyrl 500" panose="02000000000000000000" pitchFamily="2" charset="-52"/>
                <a:ea typeface="Segoe UI"/>
                <a:cs typeface="Segoe UI"/>
              </a:rPr>
              <a:t>соглашения </a:t>
            </a:r>
            <a:r>
              <a:rPr lang="ru-RU" sz="2200" dirty="0">
                <a:latin typeface="Museo Sans Cyrl 500" panose="02000000000000000000" pitchFamily="2" charset="-52"/>
                <a:ea typeface="Segoe UI"/>
                <a:cs typeface="Segoe UI"/>
              </a:rPr>
              <a:t>о сотрудничестве с   учреждениями высшего образования </a:t>
            </a:r>
            <a:r>
              <a:rPr lang="ru-RU" sz="2200" dirty="0" smtClean="0">
                <a:latin typeface="Museo Sans Cyrl 500" panose="02000000000000000000" pitchFamily="2" charset="-52"/>
                <a:ea typeface="Segoe UI"/>
                <a:cs typeface="Segoe UI"/>
              </a:rPr>
              <a:t>Китая</a:t>
            </a:r>
            <a:endParaRPr lang="ru-RU" sz="2200" dirty="0">
              <a:latin typeface="Museo Sans Cyrl 500" panose="02000000000000000000" pitchFamily="2" charset="-52"/>
              <a:ea typeface="Segoe UI"/>
              <a:cs typeface="Segoe UI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ru-RU" sz="2200" dirty="0" smtClean="0">
                <a:latin typeface="Museo Sans Cyrl 500" panose="02000000000000000000" pitchFamily="2" charset="-52"/>
                <a:ea typeface="Segoe UI"/>
                <a:cs typeface="Segoe UI"/>
              </a:rPr>
              <a:t> участник </a:t>
            </a:r>
            <a:r>
              <a:rPr lang="ru-RU" sz="2200" b="1" dirty="0">
                <a:solidFill>
                  <a:srgbClr val="FF0000"/>
                </a:solidFill>
                <a:latin typeface="Museo Sans Cyrl 500" panose="02000000000000000000" pitchFamily="2" charset="-52"/>
                <a:ea typeface="Segoe UI"/>
                <a:cs typeface="Segoe UI"/>
              </a:rPr>
              <a:t>4</a:t>
            </a:r>
            <a:r>
              <a:rPr lang="ru-RU" sz="2200" dirty="0">
                <a:solidFill>
                  <a:srgbClr val="000000"/>
                </a:solidFill>
                <a:latin typeface="Museo Sans Cyrl 500" panose="02000000000000000000" pitchFamily="2" charset="-52"/>
                <a:ea typeface="Segoe UI"/>
                <a:cs typeface="Segoe UI"/>
              </a:rPr>
              <a:t> </a:t>
            </a:r>
            <a:r>
              <a:rPr lang="ru-RU" sz="2200" b="1" dirty="0">
                <a:solidFill>
                  <a:srgbClr val="FF0000"/>
                </a:solidFill>
                <a:latin typeface="Museo Sans Cyrl 500" panose="02000000000000000000" pitchFamily="2" charset="-52"/>
                <a:ea typeface="Segoe UI"/>
                <a:cs typeface="Segoe UI"/>
              </a:rPr>
              <a:t>международных ассоциаций </a:t>
            </a:r>
            <a:r>
              <a:rPr lang="ru-RU" sz="2200" dirty="0">
                <a:latin typeface="Museo Sans Cyrl 500" panose="02000000000000000000" pitchFamily="2" charset="-52"/>
                <a:ea typeface="Segoe UI"/>
                <a:cs typeface="Segoe UI"/>
              </a:rPr>
              <a:t>(Российского китайская ассоциация спортивных университетов, Российско-китайский художественный союз, Международный альянс цифрового образования и Альянс китайско-российских университетов языкового образования)</a:t>
            </a:r>
            <a:endParaRPr lang="ru-RU" sz="2200" b="0" i="0" u="none" dirty="0">
              <a:latin typeface="Museo Sans Cyrl 500" panose="02000000000000000000" pitchFamily="2" charset="-52"/>
              <a:ea typeface="Segoe UI"/>
              <a:cs typeface="Segoe UI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480371831"/>
              </p:ext>
            </p:extLst>
          </p:nvPr>
        </p:nvGraphicFramePr>
        <p:xfrm>
          <a:off x="1213946" y="4789715"/>
          <a:ext cx="6362512" cy="1650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351581" y="6374186"/>
            <a:ext cx="576000" cy="483814"/>
          </a:xfrm>
        </p:spPr>
        <p:txBody>
          <a:bodyPr/>
          <a:lstStyle/>
          <a:p>
            <a:fld id="{B8D437A8-D5C6-7B44-BC16-48B1FA963B23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953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52614578" name="Заголовок 1"/>
          <p:cNvSpPr>
            <a:spLocks noGrp="1"/>
          </p:cNvSpPr>
          <p:nvPr>
            <p:ph type="title"/>
          </p:nvPr>
        </p:nvSpPr>
        <p:spPr bwMode="auto">
          <a:xfrm>
            <a:off x="1292770" y="292308"/>
            <a:ext cx="9046983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sz="4000" i="0" u="none" dirty="0" err="1">
                <a:latin typeface="Museo Sans Cyrl 500" panose="02000000000000000000" pitchFamily="2" charset="-52"/>
                <a:ea typeface="Segoe UI"/>
                <a:cs typeface="Segoe UI"/>
              </a:rPr>
              <a:t>Российско-китайский</a:t>
            </a:r>
            <a:r>
              <a:rPr sz="4000" i="0" u="none" dirty="0">
                <a:latin typeface="Museo Sans Cyrl 500" panose="02000000000000000000" pitchFamily="2" charset="-52"/>
                <a:ea typeface="Segoe UI"/>
                <a:cs typeface="Segoe UI"/>
              </a:rPr>
              <a:t> </a:t>
            </a:r>
            <a:r>
              <a:rPr sz="4000" i="0" u="none" dirty="0" err="1">
                <a:latin typeface="Museo Sans Cyrl 500" panose="02000000000000000000" pitchFamily="2" charset="-52"/>
                <a:ea typeface="Segoe UI"/>
                <a:cs typeface="Segoe UI"/>
              </a:rPr>
              <a:t>центр</a:t>
            </a:r>
            <a:r>
              <a:rPr sz="4000" i="0" u="none" dirty="0">
                <a:latin typeface="Museo Sans Cyrl 500" panose="02000000000000000000" pitchFamily="2" charset="-52"/>
                <a:ea typeface="Segoe UI"/>
                <a:cs typeface="Segoe UI"/>
              </a:rPr>
              <a:t> </a:t>
            </a:r>
            <a:br>
              <a:rPr sz="4000" i="0" u="none" dirty="0">
                <a:latin typeface="Museo Sans Cyrl 500" panose="02000000000000000000" pitchFamily="2" charset="-52"/>
                <a:ea typeface="Segoe UI"/>
                <a:cs typeface="Segoe UI"/>
              </a:rPr>
            </a:br>
            <a:r>
              <a:rPr lang="ru-RU" sz="4000" dirty="0" smtClean="0">
                <a:latin typeface="Museo Sans Cyrl 500" panose="02000000000000000000" pitchFamily="2" charset="-52"/>
                <a:ea typeface="Segoe UI"/>
                <a:cs typeface="Segoe UI"/>
              </a:rPr>
              <a:t>ИИ </a:t>
            </a:r>
            <a:r>
              <a:rPr sz="4000" i="0" u="none" dirty="0" smtClean="0">
                <a:latin typeface="Museo Sans Cyrl 500" panose="02000000000000000000" pitchFamily="2" charset="-52"/>
                <a:ea typeface="Segoe UI"/>
                <a:cs typeface="Segoe UI"/>
              </a:rPr>
              <a:t>в </a:t>
            </a:r>
            <a:r>
              <a:rPr sz="4000" i="0" u="none" dirty="0" err="1">
                <a:latin typeface="Museo Sans Cyrl 500" panose="02000000000000000000" pitchFamily="2" charset="-52"/>
                <a:ea typeface="Segoe UI"/>
                <a:cs typeface="Segoe UI"/>
              </a:rPr>
              <a:t>образовании</a:t>
            </a:r>
            <a:endParaRPr sz="6000" dirty="0">
              <a:latin typeface="Museo Sans Cyrl 500" panose="02000000000000000000" pitchFamily="2" charset="-52"/>
            </a:endParaRPr>
          </a:p>
        </p:txBody>
      </p:sp>
      <p:sp>
        <p:nvSpPr>
          <p:cNvPr id="1882620896" name="Объект 2"/>
          <p:cNvSpPr>
            <a:spLocks noGrp="1"/>
          </p:cNvSpPr>
          <p:nvPr>
            <p:ph idx="1"/>
          </p:nvPr>
        </p:nvSpPr>
        <p:spPr bwMode="auto">
          <a:xfrm>
            <a:off x="1292771" y="1690144"/>
            <a:ext cx="5691353" cy="4530724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>
              <a:spcBef>
                <a:spcPts val="1200"/>
              </a:spcBef>
              <a:defRPr/>
            </a:pPr>
            <a:r>
              <a:rPr lang="ru-RU" sz="2200" dirty="0">
                <a:latin typeface="Museo Sans Cyrl 500" panose="02000000000000000000" pitchFamily="2" charset="-52"/>
                <a:ea typeface="Segoe UI"/>
                <a:cs typeface="Segoe UI"/>
              </a:rPr>
              <a:t>Подписано соглашение</a:t>
            </a:r>
            <a:r>
              <a:rPr sz="2200" dirty="0">
                <a:latin typeface="Museo Sans Cyrl 500" panose="02000000000000000000" pitchFamily="2" charset="-52"/>
                <a:ea typeface="Segoe UI"/>
                <a:cs typeface="Segoe UI"/>
              </a:rPr>
              <a:t> с</a:t>
            </a:r>
            <a:r>
              <a:rPr sz="2200" b="0" i="0" u="none" dirty="0">
                <a:latin typeface="Museo Sans Cyrl 500" panose="02000000000000000000" pitchFamily="2" charset="-52"/>
                <a:ea typeface="Segoe UI"/>
                <a:cs typeface="Segoe UI"/>
              </a:rPr>
              <a:t> </a:t>
            </a:r>
            <a:r>
              <a:rPr sz="2200" b="0" i="0" u="none" dirty="0" err="1">
                <a:latin typeface="Museo Sans Cyrl 500" panose="02000000000000000000" pitchFamily="2" charset="-52"/>
                <a:ea typeface="Segoe UI"/>
                <a:cs typeface="Segoe UI"/>
              </a:rPr>
              <a:t>Педагогическим</a:t>
            </a:r>
            <a:r>
              <a:rPr sz="2200" b="0" i="0" u="none" dirty="0">
                <a:latin typeface="Museo Sans Cyrl 500" panose="02000000000000000000" pitchFamily="2" charset="-52"/>
                <a:ea typeface="Segoe UI"/>
                <a:cs typeface="Segoe UI"/>
              </a:rPr>
              <a:t> </a:t>
            </a:r>
            <a:r>
              <a:rPr sz="2200" b="0" i="0" u="none" dirty="0" err="1">
                <a:latin typeface="Museo Sans Cyrl 500" panose="02000000000000000000" pitchFamily="2" charset="-52"/>
                <a:ea typeface="Segoe UI"/>
                <a:cs typeface="Segoe UI"/>
              </a:rPr>
              <a:t>университетом</a:t>
            </a:r>
            <a:r>
              <a:rPr sz="2200" b="0" i="0" u="none" dirty="0">
                <a:latin typeface="Museo Sans Cyrl 500" panose="02000000000000000000" pitchFamily="2" charset="-52"/>
                <a:ea typeface="Segoe UI"/>
                <a:cs typeface="Segoe UI"/>
              </a:rPr>
              <a:t> </a:t>
            </a:r>
            <a:r>
              <a:rPr sz="2200" b="0" i="0" u="none" dirty="0" err="1">
                <a:latin typeface="Museo Sans Cyrl 500" panose="02000000000000000000" pitchFamily="2" charset="-52"/>
                <a:ea typeface="Segoe UI"/>
                <a:cs typeface="Segoe UI"/>
              </a:rPr>
              <a:t>Центрального</a:t>
            </a:r>
            <a:r>
              <a:rPr sz="2200" b="0" i="0" u="none" dirty="0">
                <a:latin typeface="Museo Sans Cyrl 500" panose="02000000000000000000" pitchFamily="2" charset="-52"/>
                <a:ea typeface="Segoe UI"/>
                <a:cs typeface="Segoe UI"/>
              </a:rPr>
              <a:t> </a:t>
            </a:r>
            <a:r>
              <a:rPr sz="2200" b="0" i="0" u="none" dirty="0" err="1">
                <a:latin typeface="Museo Sans Cyrl 500" panose="02000000000000000000" pitchFamily="2" charset="-52"/>
                <a:ea typeface="Segoe UI"/>
                <a:cs typeface="Segoe UI"/>
              </a:rPr>
              <a:t>Китая</a:t>
            </a:r>
            <a:r>
              <a:rPr sz="2200" b="0" i="0" u="none" dirty="0">
                <a:latin typeface="Museo Sans Cyrl 500" panose="02000000000000000000" pitchFamily="2" charset="-52"/>
                <a:ea typeface="Segoe UI"/>
                <a:cs typeface="Segoe UI"/>
              </a:rPr>
              <a:t> (</a:t>
            </a:r>
            <a:r>
              <a:rPr sz="2200" b="0" i="0" u="none" dirty="0" err="1">
                <a:latin typeface="Museo Sans Cyrl 500" panose="02000000000000000000" pitchFamily="2" charset="-52"/>
                <a:ea typeface="Segoe UI"/>
                <a:cs typeface="Segoe UI"/>
              </a:rPr>
              <a:t>Ухань</a:t>
            </a:r>
            <a:r>
              <a:rPr sz="2200" b="0" i="0" u="none" dirty="0">
                <a:latin typeface="Museo Sans Cyrl 500" panose="02000000000000000000" pitchFamily="2" charset="-52"/>
                <a:ea typeface="Segoe UI"/>
                <a:cs typeface="Segoe UI"/>
              </a:rPr>
              <a:t>) </a:t>
            </a:r>
            <a:r>
              <a:rPr lang="ru-RU" sz="2200" dirty="0">
                <a:latin typeface="Museo Sans Cyrl 500" panose="02000000000000000000" pitchFamily="2" charset="-52"/>
                <a:ea typeface="Segoe UI"/>
                <a:cs typeface="Segoe UI"/>
              </a:rPr>
              <a:t>о создании </a:t>
            </a:r>
            <a:r>
              <a:rPr sz="2200" b="0" i="0" u="none" dirty="0" err="1">
                <a:latin typeface="Museo Sans Cyrl 500" panose="02000000000000000000" pitchFamily="2" charset="-52"/>
                <a:ea typeface="Segoe UI"/>
                <a:cs typeface="Segoe UI"/>
              </a:rPr>
              <a:t>совместного</a:t>
            </a:r>
            <a:r>
              <a:rPr sz="2200" b="0" i="0" u="none" dirty="0">
                <a:latin typeface="Museo Sans Cyrl 500" panose="02000000000000000000" pitchFamily="2" charset="-52"/>
                <a:ea typeface="Segoe UI"/>
                <a:cs typeface="Segoe UI"/>
              </a:rPr>
              <a:t> </a:t>
            </a:r>
            <a:r>
              <a:rPr sz="2200" b="0" i="0" u="none" dirty="0" err="1">
                <a:latin typeface="Museo Sans Cyrl 500" panose="02000000000000000000" pitchFamily="2" charset="-52"/>
                <a:ea typeface="Segoe UI"/>
                <a:cs typeface="Segoe UI"/>
              </a:rPr>
              <a:t>российско-китайского</a:t>
            </a:r>
            <a:r>
              <a:rPr sz="2200" b="0" i="0" u="none" dirty="0">
                <a:latin typeface="Museo Sans Cyrl 500" panose="02000000000000000000" pitchFamily="2" charset="-52"/>
                <a:ea typeface="Segoe UI"/>
                <a:cs typeface="Segoe UI"/>
              </a:rPr>
              <a:t> </a:t>
            </a:r>
            <a:r>
              <a:rPr sz="2200" b="0" i="0" u="none" dirty="0" err="1">
                <a:latin typeface="Museo Sans Cyrl 500" panose="02000000000000000000" pitchFamily="2" charset="-52"/>
                <a:ea typeface="Segoe UI"/>
                <a:cs typeface="Segoe UI"/>
              </a:rPr>
              <a:t>центра</a:t>
            </a:r>
            <a:r>
              <a:rPr sz="2200" b="0" i="0" u="none" dirty="0">
                <a:latin typeface="Museo Sans Cyrl 500" panose="02000000000000000000" pitchFamily="2" charset="-52"/>
                <a:ea typeface="Segoe UI"/>
                <a:cs typeface="Segoe UI"/>
              </a:rPr>
              <a:t> </a:t>
            </a:r>
            <a:r>
              <a:rPr lang="ru-RU" sz="2200" b="0" i="0" u="none" dirty="0">
                <a:latin typeface="Museo Sans Cyrl 500" panose="02000000000000000000" pitchFamily="2" charset="-52"/>
                <a:ea typeface="Segoe UI"/>
                <a:cs typeface="Segoe UI"/>
              </a:rPr>
              <a:t>ИИ</a:t>
            </a:r>
            <a:r>
              <a:rPr sz="2200" b="0" i="0" u="none" dirty="0">
                <a:latin typeface="Museo Sans Cyrl 500" panose="02000000000000000000" pitchFamily="2" charset="-52"/>
                <a:ea typeface="Segoe UI"/>
                <a:cs typeface="Segoe UI"/>
              </a:rPr>
              <a:t> в </a:t>
            </a:r>
            <a:r>
              <a:rPr sz="2200" b="0" i="0" u="none" dirty="0" err="1">
                <a:latin typeface="Museo Sans Cyrl 500" panose="02000000000000000000" pitchFamily="2" charset="-52"/>
                <a:ea typeface="Segoe UI"/>
                <a:cs typeface="Segoe UI"/>
              </a:rPr>
              <a:t>образовании</a:t>
            </a:r>
            <a:r>
              <a:rPr sz="2200" b="0" i="0" u="none" dirty="0">
                <a:latin typeface="Museo Sans Cyrl 500" panose="02000000000000000000" pitchFamily="2" charset="-52"/>
                <a:ea typeface="Segoe UI"/>
                <a:cs typeface="Segoe UI"/>
              </a:rPr>
              <a:t> </a:t>
            </a:r>
            <a:endParaRPr sz="2200" b="0" i="0" u="none" dirty="0">
              <a:latin typeface="Museo Sans Cyrl 500" panose="02000000000000000000" pitchFamily="2" charset="-52"/>
              <a:cs typeface="Segoe UI"/>
            </a:endParaRPr>
          </a:p>
          <a:p>
            <a:pPr>
              <a:spcBef>
                <a:spcPts val="1200"/>
              </a:spcBef>
              <a:defRPr/>
            </a:pPr>
            <a:r>
              <a:rPr sz="2200" b="0" i="0" u="none" dirty="0" err="1">
                <a:latin typeface="Museo Sans Cyrl 500" panose="02000000000000000000" pitchFamily="2" charset="-52"/>
                <a:ea typeface="Segoe UI"/>
                <a:cs typeface="Segoe UI"/>
              </a:rPr>
              <a:t>Подана</a:t>
            </a:r>
            <a:r>
              <a:rPr sz="2200" b="0" i="0" u="none" dirty="0">
                <a:latin typeface="Museo Sans Cyrl 500" panose="02000000000000000000" pitchFamily="2" charset="-52"/>
                <a:ea typeface="Segoe UI"/>
                <a:cs typeface="Segoe UI"/>
              </a:rPr>
              <a:t> </a:t>
            </a:r>
            <a:r>
              <a:rPr sz="2200" b="0" i="0" u="none" dirty="0" err="1">
                <a:latin typeface="Museo Sans Cyrl 500" panose="02000000000000000000" pitchFamily="2" charset="-52"/>
                <a:ea typeface="Segoe UI"/>
                <a:cs typeface="Segoe UI"/>
              </a:rPr>
              <a:t>совместная</a:t>
            </a:r>
            <a:r>
              <a:rPr sz="2200" b="0" i="0" u="none" dirty="0">
                <a:latin typeface="Museo Sans Cyrl 500" panose="02000000000000000000" pitchFamily="2" charset="-52"/>
                <a:ea typeface="Segoe UI"/>
                <a:cs typeface="Segoe UI"/>
              </a:rPr>
              <a:t> </a:t>
            </a:r>
            <a:r>
              <a:rPr sz="2200" b="0" i="0" u="none" dirty="0" err="1">
                <a:latin typeface="Museo Sans Cyrl 500" panose="02000000000000000000" pitchFamily="2" charset="-52"/>
                <a:ea typeface="Segoe UI"/>
                <a:cs typeface="Segoe UI"/>
              </a:rPr>
              <a:t>заявка</a:t>
            </a:r>
            <a:r>
              <a:rPr sz="2200" b="0" i="0" u="none" dirty="0">
                <a:latin typeface="Museo Sans Cyrl 500" panose="02000000000000000000" pitchFamily="2" charset="-52"/>
                <a:ea typeface="Segoe UI"/>
                <a:cs typeface="Segoe UI"/>
              </a:rPr>
              <a:t> </a:t>
            </a:r>
            <a:r>
              <a:rPr sz="2200" b="0" i="0" u="none" dirty="0" err="1">
                <a:latin typeface="Museo Sans Cyrl 500" panose="02000000000000000000" pitchFamily="2" charset="-52"/>
                <a:ea typeface="Segoe UI"/>
                <a:cs typeface="Segoe UI"/>
              </a:rPr>
              <a:t>на</a:t>
            </a:r>
            <a:r>
              <a:rPr sz="2200" b="0" i="0" u="none" dirty="0">
                <a:latin typeface="Museo Sans Cyrl 500" panose="02000000000000000000" pitchFamily="2" charset="-52"/>
                <a:ea typeface="Segoe UI"/>
                <a:cs typeface="Segoe UI"/>
              </a:rPr>
              <a:t> </a:t>
            </a:r>
            <a:r>
              <a:rPr sz="2200" b="0" i="0" u="none" dirty="0" err="1">
                <a:latin typeface="Museo Sans Cyrl 500" panose="02000000000000000000" pitchFamily="2" charset="-52"/>
                <a:ea typeface="Segoe UI"/>
                <a:cs typeface="Segoe UI"/>
              </a:rPr>
              <a:t>грант</a:t>
            </a:r>
            <a:r>
              <a:rPr sz="2200" b="0" i="0" u="none" dirty="0">
                <a:latin typeface="Museo Sans Cyrl 500" panose="02000000000000000000" pitchFamily="2" charset="-52"/>
                <a:ea typeface="Segoe UI"/>
                <a:cs typeface="Segoe UI"/>
              </a:rPr>
              <a:t> РНФ и </a:t>
            </a:r>
            <a:r>
              <a:rPr sz="2200" b="0" i="0" u="none" dirty="0" err="1">
                <a:latin typeface="Museo Sans Cyrl 500" panose="02000000000000000000" pitchFamily="2" charset="-52"/>
                <a:ea typeface="Segoe UI"/>
                <a:cs typeface="Segoe UI"/>
              </a:rPr>
              <a:t>Государственного</a:t>
            </a:r>
            <a:r>
              <a:rPr sz="2200" b="0" i="0" u="none" dirty="0">
                <a:latin typeface="Museo Sans Cyrl 500" panose="02000000000000000000" pitchFamily="2" charset="-52"/>
                <a:ea typeface="Segoe UI"/>
                <a:cs typeface="Segoe UI"/>
              </a:rPr>
              <a:t> </a:t>
            </a:r>
            <a:r>
              <a:rPr sz="2200" b="0" i="0" u="none" dirty="0" err="1">
                <a:latin typeface="Museo Sans Cyrl 500" panose="02000000000000000000" pitchFamily="2" charset="-52"/>
                <a:ea typeface="Segoe UI"/>
                <a:cs typeface="Segoe UI"/>
              </a:rPr>
              <a:t>фонда</a:t>
            </a:r>
            <a:r>
              <a:rPr sz="2200" b="0" i="0" u="none" dirty="0">
                <a:latin typeface="Museo Sans Cyrl 500" panose="02000000000000000000" pitchFamily="2" charset="-52"/>
                <a:ea typeface="Segoe UI"/>
                <a:cs typeface="Segoe UI"/>
              </a:rPr>
              <a:t> </a:t>
            </a:r>
            <a:r>
              <a:rPr sz="2200" b="0" i="0" u="none" dirty="0" err="1">
                <a:latin typeface="Museo Sans Cyrl 500" panose="02000000000000000000" pitchFamily="2" charset="-52"/>
                <a:ea typeface="Segoe UI"/>
                <a:cs typeface="Segoe UI"/>
              </a:rPr>
              <a:t>естественных</a:t>
            </a:r>
            <a:r>
              <a:rPr sz="2200" b="0" i="0" u="none" dirty="0">
                <a:latin typeface="Museo Sans Cyrl 500" panose="02000000000000000000" pitchFamily="2" charset="-52"/>
                <a:ea typeface="Segoe UI"/>
                <a:cs typeface="Segoe UI"/>
              </a:rPr>
              <a:t> </a:t>
            </a:r>
            <a:r>
              <a:rPr sz="2200" b="0" i="0" u="none" dirty="0" err="1">
                <a:latin typeface="Museo Sans Cyrl 500" panose="02000000000000000000" pitchFamily="2" charset="-52"/>
                <a:ea typeface="Segoe UI"/>
                <a:cs typeface="Segoe UI"/>
              </a:rPr>
              <a:t>наук</a:t>
            </a:r>
            <a:r>
              <a:rPr sz="2200" b="0" i="0" u="none" dirty="0">
                <a:latin typeface="Museo Sans Cyrl 500" panose="02000000000000000000" pitchFamily="2" charset="-52"/>
                <a:ea typeface="Segoe UI"/>
                <a:cs typeface="Segoe UI"/>
              </a:rPr>
              <a:t> </a:t>
            </a:r>
            <a:r>
              <a:rPr sz="2200" b="0" i="0" u="none" dirty="0" err="1">
                <a:latin typeface="Museo Sans Cyrl 500" panose="02000000000000000000" pitchFamily="2" charset="-52"/>
                <a:ea typeface="Segoe UI"/>
                <a:cs typeface="Segoe UI"/>
              </a:rPr>
              <a:t>Китая</a:t>
            </a:r>
            <a:r>
              <a:rPr sz="2200" b="0" i="0" u="none" dirty="0">
                <a:latin typeface="Museo Sans Cyrl 500" panose="02000000000000000000" pitchFamily="2" charset="-52"/>
                <a:ea typeface="Segoe UI"/>
                <a:cs typeface="Segoe UI"/>
              </a:rPr>
              <a:t> (NSFC)</a:t>
            </a:r>
            <a:endParaRPr lang="ru-RU" sz="2200" b="0" i="0" u="none" dirty="0">
              <a:latin typeface="Museo Sans Cyrl 500" panose="02000000000000000000" pitchFamily="2" charset="-52"/>
              <a:ea typeface="Segoe UI"/>
              <a:cs typeface="Segoe UI"/>
            </a:endParaRPr>
          </a:p>
          <a:p>
            <a:pPr>
              <a:spcBef>
                <a:spcPts val="1200"/>
              </a:spcBef>
              <a:defRPr/>
            </a:pPr>
            <a:endParaRPr sz="2200" b="0" i="0" u="none" dirty="0">
              <a:latin typeface="Museo Sans Cyrl 500" panose="02000000000000000000" pitchFamily="2" charset="-52"/>
              <a:cs typeface="Segoe UI"/>
            </a:endParaRPr>
          </a:p>
          <a:p>
            <a:pPr marL="0" indent="0">
              <a:spcBef>
                <a:spcPts val="1200"/>
              </a:spcBef>
              <a:buFont typeface="Arial"/>
              <a:buNone/>
              <a:defRPr/>
            </a:pPr>
            <a:r>
              <a:rPr sz="2200" b="1" i="0" u="none" dirty="0" err="1">
                <a:latin typeface="Museo Sans Cyrl 500" panose="02000000000000000000" pitchFamily="2" charset="-52"/>
                <a:ea typeface="Segoe UI"/>
                <a:cs typeface="Segoe UI"/>
              </a:rPr>
              <a:t>Название</a:t>
            </a:r>
            <a:r>
              <a:rPr sz="2200" b="1" i="0" u="none" dirty="0">
                <a:latin typeface="Museo Sans Cyrl 500" panose="02000000000000000000" pitchFamily="2" charset="-52"/>
                <a:ea typeface="Segoe UI"/>
                <a:cs typeface="Segoe UI"/>
              </a:rPr>
              <a:t> </a:t>
            </a:r>
            <a:r>
              <a:rPr sz="2200" b="1" i="0" u="none" dirty="0" err="1">
                <a:latin typeface="Museo Sans Cyrl 500" panose="02000000000000000000" pitchFamily="2" charset="-52"/>
                <a:ea typeface="Segoe UI"/>
                <a:cs typeface="Segoe UI"/>
              </a:rPr>
              <a:t>проекта</a:t>
            </a:r>
            <a:r>
              <a:rPr sz="2200" b="1" i="0" u="none" dirty="0" smtClean="0">
                <a:latin typeface="Museo Sans Cyrl 500" panose="02000000000000000000" pitchFamily="2" charset="-52"/>
                <a:ea typeface="Segoe UI"/>
                <a:cs typeface="Segoe UI"/>
              </a:rPr>
              <a:t>:</a:t>
            </a:r>
            <a:endParaRPr lang="ru-RU" sz="2200" dirty="0">
              <a:latin typeface="Museo Sans Cyrl 500" panose="02000000000000000000" pitchFamily="2" charset="-52"/>
              <a:ea typeface="Segoe UI"/>
              <a:cs typeface="Segoe UI"/>
            </a:endParaRPr>
          </a:p>
          <a:p>
            <a:pPr marL="0" indent="0">
              <a:spcBef>
                <a:spcPts val="1200"/>
              </a:spcBef>
              <a:buFont typeface="Arial"/>
              <a:buNone/>
              <a:defRPr/>
            </a:pPr>
            <a:r>
              <a:rPr sz="2200" i="1" u="none" dirty="0" smtClean="0">
                <a:latin typeface="Museo Sans Cyrl 500" panose="02000000000000000000" pitchFamily="2" charset="-52"/>
                <a:ea typeface="Segoe UI"/>
                <a:cs typeface="Segoe UI"/>
              </a:rPr>
              <a:t>«</a:t>
            </a:r>
            <a:r>
              <a:rPr sz="2200" i="1" u="none" dirty="0" err="1">
                <a:latin typeface="Museo Sans Cyrl 500" panose="02000000000000000000" pitchFamily="2" charset="-52"/>
                <a:ea typeface="Segoe UI"/>
                <a:cs typeface="Segoe UI"/>
              </a:rPr>
              <a:t>Интеллектуальный</a:t>
            </a:r>
            <a:r>
              <a:rPr sz="2200" i="1" u="none" dirty="0">
                <a:latin typeface="Museo Sans Cyrl 500" panose="02000000000000000000" pitchFamily="2" charset="-52"/>
                <a:ea typeface="Segoe UI"/>
                <a:cs typeface="Segoe UI"/>
              </a:rPr>
              <a:t> </a:t>
            </a:r>
            <a:r>
              <a:rPr sz="2200" i="1" u="none" dirty="0" err="1">
                <a:latin typeface="Museo Sans Cyrl 500" panose="02000000000000000000" pitchFamily="2" charset="-52"/>
                <a:ea typeface="Segoe UI"/>
                <a:cs typeface="Segoe UI"/>
              </a:rPr>
              <a:t>анализ</a:t>
            </a:r>
            <a:r>
              <a:rPr sz="2200" i="1" u="none" dirty="0">
                <a:latin typeface="Museo Sans Cyrl 500" panose="02000000000000000000" pitchFamily="2" charset="-52"/>
                <a:ea typeface="Segoe UI"/>
                <a:cs typeface="Segoe UI"/>
              </a:rPr>
              <a:t> </a:t>
            </a:r>
            <a:r>
              <a:rPr sz="2200" i="1" u="none" dirty="0" err="1">
                <a:latin typeface="Museo Sans Cyrl 500" panose="02000000000000000000" pitchFamily="2" charset="-52"/>
                <a:ea typeface="Segoe UI"/>
                <a:cs typeface="Segoe UI"/>
              </a:rPr>
              <a:t>данных</a:t>
            </a:r>
            <a:r>
              <a:rPr sz="2200" i="1" u="none" dirty="0">
                <a:latin typeface="Museo Sans Cyrl 500" panose="02000000000000000000" pitchFamily="2" charset="-52"/>
                <a:ea typeface="Segoe UI"/>
                <a:cs typeface="Segoe UI"/>
              </a:rPr>
              <a:t> о </a:t>
            </a:r>
            <a:r>
              <a:rPr sz="2200" i="1" u="none" dirty="0" err="1">
                <a:latin typeface="Museo Sans Cyrl 500" panose="02000000000000000000" pitchFamily="2" charset="-52"/>
                <a:ea typeface="Segoe UI"/>
                <a:cs typeface="Segoe UI"/>
              </a:rPr>
              <a:t>поведении</a:t>
            </a:r>
            <a:r>
              <a:rPr sz="2200" i="1" u="none" dirty="0">
                <a:latin typeface="Museo Sans Cyrl 500" panose="02000000000000000000" pitchFamily="2" charset="-52"/>
                <a:ea typeface="Segoe UI"/>
                <a:cs typeface="Segoe UI"/>
              </a:rPr>
              <a:t> </a:t>
            </a:r>
            <a:r>
              <a:rPr sz="2200" i="1" u="none" dirty="0" err="1">
                <a:latin typeface="Museo Sans Cyrl 500" panose="02000000000000000000" pitchFamily="2" charset="-52"/>
                <a:ea typeface="Segoe UI"/>
                <a:cs typeface="Segoe UI"/>
              </a:rPr>
              <a:t>преподавателей</a:t>
            </a:r>
            <a:r>
              <a:rPr sz="2200" i="1" u="none" dirty="0">
                <a:latin typeface="Museo Sans Cyrl 500" panose="02000000000000000000" pitchFamily="2" charset="-52"/>
                <a:ea typeface="Segoe UI"/>
                <a:cs typeface="Segoe UI"/>
              </a:rPr>
              <a:t> в </a:t>
            </a:r>
            <a:r>
              <a:rPr sz="2200" i="1" u="none" dirty="0" err="1">
                <a:latin typeface="Museo Sans Cyrl 500" panose="02000000000000000000" pitchFamily="2" charset="-52"/>
                <a:ea typeface="Segoe UI"/>
                <a:cs typeface="Segoe UI"/>
              </a:rPr>
              <a:t>классе</a:t>
            </a:r>
            <a:r>
              <a:rPr sz="2200" i="1" u="none" dirty="0">
                <a:latin typeface="Museo Sans Cyrl 500" panose="02000000000000000000" pitchFamily="2" charset="-52"/>
                <a:ea typeface="Segoe UI"/>
                <a:cs typeface="Segoe UI"/>
              </a:rPr>
              <a:t> </a:t>
            </a:r>
            <a:r>
              <a:rPr sz="2200" i="1" u="none" dirty="0" err="1">
                <a:latin typeface="Museo Sans Cyrl 500" panose="02000000000000000000" pitchFamily="2" charset="-52"/>
                <a:ea typeface="Segoe UI"/>
                <a:cs typeface="Segoe UI"/>
              </a:rPr>
              <a:t>для</a:t>
            </a:r>
            <a:r>
              <a:rPr sz="2200" i="1" u="none" dirty="0">
                <a:latin typeface="Museo Sans Cyrl 500" panose="02000000000000000000" pitchFamily="2" charset="-52"/>
                <a:ea typeface="Segoe UI"/>
                <a:cs typeface="Segoe UI"/>
              </a:rPr>
              <a:t> </a:t>
            </a:r>
            <a:r>
              <a:rPr sz="2200" i="1" u="none" dirty="0" err="1">
                <a:latin typeface="Museo Sans Cyrl 500" panose="02000000000000000000" pitchFamily="2" charset="-52"/>
                <a:ea typeface="Segoe UI"/>
                <a:cs typeface="Segoe UI"/>
              </a:rPr>
              <a:t>повышения</a:t>
            </a:r>
            <a:r>
              <a:rPr sz="2200" i="1" u="none" dirty="0">
                <a:latin typeface="Museo Sans Cyrl 500" panose="02000000000000000000" pitchFamily="2" charset="-52"/>
                <a:ea typeface="Segoe UI"/>
                <a:cs typeface="Segoe UI"/>
              </a:rPr>
              <a:t> </a:t>
            </a:r>
            <a:r>
              <a:rPr sz="2200" i="1" u="none" dirty="0" err="1">
                <a:latin typeface="Museo Sans Cyrl 500" panose="02000000000000000000" pitchFamily="2" charset="-52"/>
                <a:ea typeface="Segoe UI"/>
                <a:cs typeface="Segoe UI"/>
              </a:rPr>
              <a:t>их</a:t>
            </a:r>
            <a:r>
              <a:rPr sz="2200" i="1" u="none" dirty="0">
                <a:latin typeface="Museo Sans Cyrl 500" panose="02000000000000000000" pitchFamily="2" charset="-52"/>
                <a:ea typeface="Segoe UI"/>
                <a:cs typeface="Segoe UI"/>
              </a:rPr>
              <a:t> </a:t>
            </a:r>
            <a:r>
              <a:rPr sz="2200" i="1" u="none" dirty="0" err="1">
                <a:latin typeface="Museo Sans Cyrl 500" panose="02000000000000000000" pitchFamily="2" charset="-52"/>
                <a:ea typeface="Segoe UI"/>
                <a:cs typeface="Segoe UI"/>
              </a:rPr>
              <a:t>квалификации</a:t>
            </a:r>
            <a:r>
              <a:rPr sz="2200" i="1" u="none" dirty="0">
                <a:latin typeface="Museo Sans Cyrl 500" panose="02000000000000000000" pitchFamily="2" charset="-52"/>
                <a:ea typeface="Segoe UI"/>
                <a:cs typeface="Segoe UI"/>
              </a:rPr>
              <a:t>»</a:t>
            </a:r>
            <a:endParaRPr sz="2200" i="1" u="none" dirty="0">
              <a:latin typeface="Museo Sans Cyrl 500" panose="02000000000000000000" pitchFamily="2" charset="-52"/>
              <a:cs typeface="Segoe UI"/>
            </a:endParaRPr>
          </a:p>
        </p:txBody>
      </p:sp>
      <p:pic>
        <p:nvPicPr>
          <p:cNvPr id="1714993916" name="Рисунок 171499391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1">
            <a:off x="7460320" y="1690687"/>
            <a:ext cx="4359896" cy="2266025"/>
          </a:xfrm>
          <a:prstGeom prst="rect">
            <a:avLst/>
          </a:prstGeom>
        </p:spPr>
      </p:pic>
      <p:pic>
        <p:nvPicPr>
          <p:cNvPr id="2029492288" name="Рисунок 202949228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480808" y="4028985"/>
            <a:ext cx="4339408" cy="2327363"/>
          </a:xfrm>
          <a:prstGeom prst="rect">
            <a:avLst/>
          </a:prstGeom>
        </p:spPr>
      </p:pic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244216" y="6356348"/>
            <a:ext cx="576000" cy="483814"/>
          </a:xfrm>
        </p:spPr>
        <p:txBody>
          <a:bodyPr/>
          <a:lstStyle/>
          <a:p>
            <a:fld id="{B8D437A8-D5C6-7B44-BC16-48B1FA963B23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937214"/>
      </p:ext>
    </p:extLst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УКЭСИ.pptx" id="{9D7C701E-F3D7-7B4E-A0A9-79094BABD70A}" vid="{9CAC9407-DA55-E741-87DC-DEF11B132EC0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853</TotalTime>
  <Words>1366</Words>
  <Application>Microsoft Office PowerPoint</Application>
  <PresentationFormat>Широкоэкранный</PresentationFormat>
  <Paragraphs>162</Paragraphs>
  <Slides>14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Segoe UI</vt:lpstr>
      <vt:lpstr>Museo Sans Cyrl 300</vt:lpstr>
      <vt:lpstr>Arial</vt:lpstr>
      <vt:lpstr>Museo Sans Cyrl 500</vt:lpstr>
      <vt:lpstr>Calibri</vt:lpstr>
      <vt:lpstr>Wingdings</vt:lpstr>
      <vt:lpstr>Museo Sans Cyrl 700</vt:lpstr>
      <vt:lpstr>Специальное оформление</vt:lpstr>
      <vt:lpstr>Электронная интернационализация: иноязычные Интернет-ресурсы МГПУ и продвижение университета в цифровом пространстве</vt:lpstr>
      <vt:lpstr>Факты и цифры</vt:lpstr>
      <vt:lpstr>География партнерства</vt:lpstr>
      <vt:lpstr>Развитие международных каналов связи</vt:lpstr>
      <vt:lpstr>Привлечение иностранных граждан 2024/25</vt:lpstr>
      <vt:lpstr>Развитие сайта МГПУ</vt:lpstr>
      <vt:lpstr>Сотрудничество с Центральной Азией</vt:lpstr>
      <vt:lpstr>Сотрудничество с Китаем</vt:lpstr>
      <vt:lpstr>Российско-китайский центр  ИИ в образовании</vt:lpstr>
      <vt:lpstr>Сайт на английском языке</vt:lpstr>
      <vt:lpstr>Сайт на китайском языке</vt:lpstr>
      <vt:lpstr>Сайт на испанском языке</vt:lpstr>
      <vt:lpstr>Стратегия развития в новых реалиях в 2025 году</vt:lpstr>
      <vt:lpstr>Электронная интернационализация: иноязычные Интернет-ресурсы МГПУ и продвижение университета в цифрофом пространстве</vt:lpstr>
    </vt:vector>
  </TitlesOfParts>
  <Manager/>
  <Company>Московский городской университет МГПУ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subject/>
  <dc:creator/>
  <cp:keywords/>
  <dc:description/>
  <cp:lastModifiedBy>Белова Александра Сергеевна</cp:lastModifiedBy>
  <cp:revision>175</cp:revision>
  <cp:lastPrinted>2017-05-20T15:29:27Z</cp:lastPrinted>
  <dcterms:created xsi:type="dcterms:W3CDTF">2016-03-02T10:13:19Z</dcterms:created>
  <dcterms:modified xsi:type="dcterms:W3CDTF">2024-11-12T14:09:04Z</dcterms:modified>
  <cp:category/>
</cp:coreProperties>
</file>