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1"/>
    <p:restoredTop sz="94719"/>
  </p:normalViewPr>
  <p:slideViewPr>
    <p:cSldViewPr snapToGrid="0">
      <p:cViewPr varScale="1">
        <p:scale>
          <a:sx n="152" d="100"/>
          <a:sy n="152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89FE9-B224-4D4F-94FB-81E2E4CEB6EB}" type="doc">
      <dgm:prSet loTypeId="urn:microsoft.com/office/officeart/2005/8/layout/process4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8982E01-7D2B-584B-A679-8C705DDF8ABC}">
      <dgm:prSet phldrT="[Текст]" custT="1"/>
      <dgm:spPr/>
      <dgm:t>
        <a:bodyPr/>
        <a:lstStyle/>
        <a:p>
          <a:pPr algn="ctr"/>
          <a:r>
            <a:rPr lang="ru-RU" sz="1200" b="1">
              <a:latin typeface="Raleway" panose="020B0503030101060003" pitchFamily="34" charset="0"/>
              <a:cs typeface="Times New Roman" panose="02020603050405020304" pitchFamily="18" charset="0"/>
            </a:rPr>
            <a:t>Маркетинг 1.0 </a:t>
          </a:r>
          <a:endParaRPr lang="ru-RU" sz="1200" b="1" dirty="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3FF89809-372E-EF45-8997-CCC6B5421379}" type="parTrans" cxnId="{A6D775DE-5976-6A4C-A7DE-16C6294B06F2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823D2E17-4E69-D04F-8551-F2049E4941B2}" type="sibTrans" cxnId="{A6D775DE-5976-6A4C-A7DE-16C6294B06F2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FF1A60B9-6F6D-0540-A6B3-B78982B3D544}">
      <dgm:prSet phldrT="[Текст]" custT="1"/>
      <dgm:spPr/>
      <dgm:t>
        <a:bodyPr/>
        <a:lstStyle/>
        <a:p>
          <a:pPr algn="ctr"/>
          <a:r>
            <a:rPr lang="ru-RU" sz="1200" dirty="0">
              <a:latin typeface="Raleway" panose="020B0503030101060003" pitchFamily="34" charset="0"/>
              <a:cs typeface="Times New Roman" panose="02020603050405020304" pitchFamily="18" charset="0"/>
            </a:rPr>
            <a:t>Продуктовый маркетинг</a:t>
          </a:r>
        </a:p>
      </dgm:t>
    </dgm:pt>
    <dgm:pt modelId="{E1D72561-3027-4245-A5B3-A9BAF10DDC79}" type="parTrans" cxnId="{0344575A-65FE-5D45-9521-052988E09ADA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ED4AA399-9A1A-A147-8D31-43FB698FD592}" type="sibTrans" cxnId="{0344575A-65FE-5D45-9521-052988E09ADA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0BBB89EF-1A1B-D549-89B8-8F1D81C863CA}">
      <dgm:prSet phldrT="[Текст]" custT="1"/>
      <dgm:spPr/>
      <dgm:t>
        <a:bodyPr/>
        <a:lstStyle/>
        <a:p>
          <a:pPr algn="ctr"/>
          <a:r>
            <a:rPr lang="ru-RU" sz="1200">
              <a:latin typeface="Raleway" panose="020B0503030101060003" pitchFamily="34" charset="0"/>
              <a:cs typeface="Times New Roman" panose="02020603050405020304" pitchFamily="18" charset="0"/>
            </a:rPr>
            <a:t>В фокусе: продукты</a:t>
          </a:r>
        </a:p>
      </dgm:t>
    </dgm:pt>
    <dgm:pt modelId="{D01DF279-0E4F-F341-A2A9-06AC390A40BF}" type="parTrans" cxnId="{35D492AD-8FD9-8641-B971-B52142898D36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B0FB1F43-52E7-6744-99CD-3BE38DF3DC5E}" type="sibTrans" cxnId="{35D492AD-8FD9-8641-B971-B52142898D36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3BCB2B77-D28F-EC40-A02A-31FC92E5C708}">
      <dgm:prSet phldrT="[Текст]" custT="1"/>
      <dgm:spPr/>
      <dgm:t>
        <a:bodyPr/>
        <a:lstStyle/>
        <a:p>
          <a:pPr algn="ctr"/>
          <a:r>
            <a:rPr lang="ru-RU" sz="1200" b="1">
              <a:latin typeface="Raleway" panose="020B0503030101060003" pitchFamily="34" charset="0"/>
              <a:cs typeface="Times New Roman" panose="02020603050405020304" pitchFamily="18" charset="0"/>
            </a:rPr>
            <a:t>Маркетинг 2.0 </a:t>
          </a:r>
          <a:endParaRPr lang="ru-RU" sz="1200" b="1" dirty="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69E4DB90-D1F2-424F-9A69-E25365B9D46E}" type="parTrans" cxnId="{86D98F77-A70B-9B4D-83E9-51D5D6F1ABFC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472529DE-EC4E-D241-87C8-506AE65779C9}" type="sibTrans" cxnId="{86D98F77-A70B-9B4D-83E9-51D5D6F1ABFC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CD0DFFD4-D890-A54B-98E0-15EFABA28346}">
      <dgm:prSet phldrT="[Текст]" custT="1"/>
      <dgm:spPr/>
      <dgm:t>
        <a:bodyPr/>
        <a:lstStyle/>
        <a:p>
          <a:pPr algn="ctr"/>
          <a:r>
            <a:rPr lang="ru-RU" sz="1200">
              <a:latin typeface="Raleway" panose="020B0503030101060003" pitchFamily="34" charset="0"/>
              <a:cs typeface="Times New Roman" panose="02020603050405020304" pitchFamily="18" charset="0"/>
            </a:rPr>
            <a:t>Клиентоцентричный маркетинг</a:t>
          </a:r>
        </a:p>
      </dgm:t>
    </dgm:pt>
    <dgm:pt modelId="{13F7A572-973A-0E43-9D38-3B6584E74EBA}" type="parTrans" cxnId="{EA1952EB-51D5-A644-87F3-39A133DBAFE4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8B61651A-A0F5-334D-94AC-358E647EBAC0}" type="sibTrans" cxnId="{EA1952EB-51D5-A644-87F3-39A133DBAFE4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2FA11FE4-9B6A-6A41-A3DA-3AE47A736A27}">
      <dgm:prSet phldrT="[Текст]" custT="1"/>
      <dgm:spPr/>
      <dgm:t>
        <a:bodyPr/>
        <a:lstStyle/>
        <a:p>
          <a:pPr algn="ctr"/>
          <a:r>
            <a:rPr lang="ru-RU" sz="1200">
              <a:latin typeface="Raleway" panose="020B0503030101060003" pitchFamily="34" charset="0"/>
              <a:cs typeface="Times New Roman" panose="02020603050405020304" pitchFamily="18" charset="0"/>
            </a:rPr>
            <a:t>В фокусе: клиенты и рынки</a:t>
          </a:r>
        </a:p>
      </dgm:t>
    </dgm:pt>
    <dgm:pt modelId="{8C8A8664-542E-A34C-BAC4-1F469E629734}" type="parTrans" cxnId="{B03F22C8-A456-434A-A477-425030A928D8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1FD1EA9A-99C7-554E-ACE5-51D64640A9B4}" type="sibTrans" cxnId="{B03F22C8-A456-434A-A477-425030A928D8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3D682554-3DCE-3C46-8509-5132F06972C7}">
      <dgm:prSet phldrT="[Текст]" custT="1"/>
      <dgm:spPr/>
      <dgm:t>
        <a:bodyPr/>
        <a:lstStyle/>
        <a:p>
          <a:pPr algn="ctr"/>
          <a:r>
            <a:rPr lang="ru-RU" sz="1200" b="1">
              <a:latin typeface="Raleway" panose="020B0503030101060003" pitchFamily="34" charset="0"/>
              <a:cs typeface="Times New Roman" panose="02020603050405020304" pitchFamily="18" charset="0"/>
            </a:rPr>
            <a:t>Маркетинг 3.0 </a:t>
          </a:r>
          <a:endParaRPr lang="ru-RU" sz="1200" b="1" dirty="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64B7FCE4-5252-8A43-B19D-DB596C8E86F3}" type="parTrans" cxnId="{A460BE82-BC9C-2D4B-9855-A3D309E4B5B2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95464349-43EB-264B-9D38-D7C61921BBEE}" type="sibTrans" cxnId="{A460BE82-BC9C-2D4B-9855-A3D309E4B5B2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EE21B51D-4FF8-6C44-9BF6-22F1B6B1E65A}">
      <dgm:prSet phldrT="[Текст]" custT="1"/>
      <dgm:spPr/>
      <dgm:t>
        <a:bodyPr/>
        <a:lstStyle/>
        <a:p>
          <a:pPr algn="ctr"/>
          <a:r>
            <a:rPr lang="ru-RU" sz="1200">
              <a:latin typeface="Raleway" panose="020B0503030101060003" pitchFamily="34" charset="0"/>
              <a:cs typeface="Times New Roman" panose="02020603050405020304" pitchFamily="18" charset="0"/>
            </a:rPr>
            <a:t>Социально-ориентированный маркетинг</a:t>
          </a:r>
        </a:p>
      </dgm:t>
    </dgm:pt>
    <dgm:pt modelId="{EE9C1A8D-1110-B040-9C23-BE8DEC6CC60B}" type="parTrans" cxnId="{2AEDA485-8A39-2347-98A2-4E5102F182B6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B7A76D76-2327-464A-ADBE-5D82B8B4679E}" type="sibTrans" cxnId="{2AEDA485-8A39-2347-98A2-4E5102F182B6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484660E7-2284-F941-B36E-3E775A8CAB0B}">
      <dgm:prSet phldrT="[Текст]" custT="1"/>
      <dgm:spPr/>
      <dgm:t>
        <a:bodyPr/>
        <a:lstStyle/>
        <a:p>
          <a:pPr algn="ctr"/>
          <a:r>
            <a:rPr lang="ru-RU" sz="1200">
              <a:latin typeface="Raleway" panose="020B0503030101060003" pitchFamily="34" charset="0"/>
              <a:cs typeface="Times New Roman" panose="02020603050405020304" pitchFamily="18" charset="0"/>
            </a:rPr>
            <a:t>В фокусе: сообщество бренда и социальная ответственность</a:t>
          </a:r>
          <a:endParaRPr lang="ru-RU" sz="1200" dirty="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4939BD26-2432-0742-9C05-E2D448FA1106}" type="parTrans" cxnId="{E775E3BF-0B09-FB49-8D2D-B9BD80F95642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078A575A-87BF-BA40-BA08-8B4572A1125B}" type="sibTrans" cxnId="{E775E3BF-0B09-FB49-8D2D-B9BD80F95642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7CC7E979-821E-D048-A6DC-BA8F465B8800}">
      <dgm:prSet phldrT="[Текст]" custT="1"/>
      <dgm:spPr/>
      <dgm:t>
        <a:bodyPr/>
        <a:lstStyle/>
        <a:p>
          <a:pPr algn="ctr"/>
          <a:r>
            <a:rPr lang="ru-RU" sz="1200">
              <a:latin typeface="Raleway" panose="020B0503030101060003" pitchFamily="34" charset="0"/>
              <a:cs typeface="Times New Roman" panose="02020603050405020304" pitchFamily="18" charset="0"/>
            </a:rPr>
            <a:t>В фокусе: изменение бизнес-моделей и персонификация отношений клиентов и брендов за счет технологий ИИ</a:t>
          </a:r>
          <a:endParaRPr lang="ru-RU" sz="1200" dirty="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7B4E2ECA-48C1-1944-A4FC-47D6B2AF68BA}" type="parTrans" cxnId="{027C28B2-856C-D648-8728-20BEB8B9A0C4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0407CE3E-CF78-6B40-AE99-E4EF7FDC1998}" type="sibTrans" cxnId="{027C28B2-856C-D648-8728-20BEB8B9A0C4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AB4C721B-458F-324A-A867-AC66252CF6B7}">
      <dgm:prSet phldrT="[Текст]" custT="1"/>
      <dgm:spPr/>
      <dgm:t>
        <a:bodyPr/>
        <a:lstStyle/>
        <a:p>
          <a:pPr algn="ctr"/>
          <a:r>
            <a:rPr lang="ru-RU" sz="1200" dirty="0">
              <a:latin typeface="Raleway" panose="020B0503030101060003" pitchFamily="34" charset="0"/>
              <a:cs typeface="Times New Roman" panose="02020603050405020304" pitchFamily="18" charset="0"/>
            </a:rPr>
            <a:t>В фокусе: культурная и технологическая цифровая трансформация</a:t>
          </a:r>
        </a:p>
      </dgm:t>
    </dgm:pt>
    <dgm:pt modelId="{77A97075-B3CB-6A4D-A8FB-1067EBD1D780}" type="parTrans" cxnId="{8758E1C9-D61A-6948-B316-968B33B5A91F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8AC16FD7-3E37-6B4C-98B1-E8E18A0BB12E}" type="sibTrans" cxnId="{8758E1C9-D61A-6948-B316-968B33B5A91F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0FD8B3A9-043C-3546-8304-A03835E64295}">
      <dgm:prSet phldrT="[Текст]" custT="1"/>
      <dgm:spPr/>
      <dgm:t>
        <a:bodyPr/>
        <a:lstStyle/>
        <a:p>
          <a:pPr algn="ctr"/>
          <a:r>
            <a:rPr lang="ru-RU" sz="1200" b="1">
              <a:latin typeface="Raleway" panose="020B0503030101060003" pitchFamily="34" charset="0"/>
              <a:cs typeface="Times New Roman" panose="02020603050405020304" pitchFamily="18" charset="0"/>
            </a:rPr>
            <a:t>Маркетинг 4.0 </a:t>
          </a:r>
          <a:endParaRPr lang="ru-RU" sz="1200" b="1" dirty="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080C3594-8B93-2045-AB88-BA6E097D63FC}" type="parTrans" cxnId="{F533D0D1-E27C-914D-8B55-9D00F7AECB8D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89F28608-8BB1-4940-AAEB-ED0B3257006F}" type="sibTrans" cxnId="{F533D0D1-E27C-914D-8B55-9D00F7AECB8D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40F95A15-96D0-E844-A0B8-72F561B7D8ED}">
      <dgm:prSet phldrT="[Текст]" custT="1"/>
      <dgm:spPr/>
      <dgm:t>
        <a:bodyPr/>
        <a:lstStyle/>
        <a:p>
          <a:pPr algn="ctr"/>
          <a:r>
            <a:rPr lang="ru-RU" sz="1200">
              <a:latin typeface="Raleway" panose="020B0503030101060003" pitchFamily="34" charset="0"/>
              <a:cs typeface="Times New Roman" panose="02020603050405020304" pitchFamily="18" charset="0"/>
            </a:rPr>
            <a:t>Цифровой маркетинг</a:t>
          </a:r>
        </a:p>
      </dgm:t>
    </dgm:pt>
    <dgm:pt modelId="{66FE7C86-0FE1-594C-9130-B357F562DE1E}" type="parTrans" cxnId="{231ED8B4-8023-B548-AB48-DEF2E4FE704F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541B690A-EAAB-FD43-A913-83762CA63E9F}" type="sibTrans" cxnId="{231ED8B4-8023-B548-AB48-DEF2E4FE704F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FD352591-4D70-7344-A003-2671BDE2FD94}">
      <dgm:prSet phldrT="[Текст]" custT="1"/>
      <dgm:spPr/>
      <dgm:t>
        <a:bodyPr/>
        <a:lstStyle/>
        <a:p>
          <a:pPr algn="ctr"/>
          <a:r>
            <a:rPr lang="ru-RU" sz="1200" b="1">
              <a:latin typeface="Raleway" panose="020B0503030101060003" pitchFamily="34" charset="0"/>
              <a:cs typeface="Times New Roman" panose="02020603050405020304" pitchFamily="18" charset="0"/>
            </a:rPr>
            <a:t>Маркетинг 5.0 </a:t>
          </a:r>
          <a:endParaRPr lang="ru-RU" sz="1200" b="1" dirty="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E97732A6-45FA-0D42-B467-78FE20805F4B}" type="parTrans" cxnId="{EB239B5A-860A-A542-B519-AA112C8FCEFA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357A0970-500D-F549-9739-60F45F2695CE}" type="sibTrans" cxnId="{EB239B5A-860A-A542-B519-AA112C8FCEFA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084DFC7C-9096-1147-B060-4917ACF25C92}">
      <dgm:prSet phldrT="[Текст]" custT="1"/>
      <dgm:spPr/>
      <dgm:t>
        <a:bodyPr/>
        <a:lstStyle/>
        <a:p>
          <a:pPr algn="ctr"/>
          <a:r>
            <a:rPr lang="ru-RU" sz="1200">
              <a:latin typeface="Raleway" panose="020B0503030101060003" pitchFamily="34" charset="0"/>
              <a:cs typeface="Times New Roman" panose="02020603050405020304" pitchFamily="18" charset="0"/>
            </a:rPr>
            <a:t>ИИ маркетинг </a:t>
          </a:r>
        </a:p>
      </dgm:t>
    </dgm:pt>
    <dgm:pt modelId="{BAEDC745-77D6-1C40-A4C9-7130C07D5F03}" type="parTrans" cxnId="{3342318D-61A5-1942-A1D0-9096DF848A65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666AA4BD-9F70-3341-87A4-73F196B8D919}" type="sibTrans" cxnId="{3342318D-61A5-1942-A1D0-9096DF848A65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A00236A5-5CFD-2140-8B89-15FF7F277464}">
      <dgm:prSet phldrT="[Текст]" custT="1"/>
      <dgm:spPr/>
      <dgm:t>
        <a:bodyPr/>
        <a:lstStyle/>
        <a:p>
          <a:pPr algn="ctr"/>
          <a:r>
            <a:rPr lang="ru-RU" sz="1200" b="1">
              <a:latin typeface="Raleway" panose="020B0503030101060003" pitchFamily="34" charset="0"/>
              <a:cs typeface="Times New Roman" panose="02020603050405020304" pitchFamily="18" charset="0"/>
            </a:rPr>
            <a:t>Маркетинг 6.0</a:t>
          </a:r>
          <a:endParaRPr lang="ru-RU" sz="1200" b="1" dirty="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D90AB45B-A8FB-AB48-A513-9EAE597BCB22}" type="parTrans" cxnId="{051AFA4A-1BA7-1D4A-850D-722F91FA9AC7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8F1084F2-FAA6-5D44-BEA6-BFED3D6B8F67}" type="sibTrans" cxnId="{051AFA4A-1BA7-1D4A-850D-722F91FA9AC7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30C4FC31-E141-FA43-B121-389FBE4B1949}">
      <dgm:prSet phldrT="[Текст]" custT="1"/>
      <dgm:spPr/>
      <dgm:t>
        <a:bodyPr/>
        <a:lstStyle/>
        <a:p>
          <a:pPr algn="ctr"/>
          <a:r>
            <a:rPr lang="ru-RU" sz="1200">
              <a:latin typeface="Raleway" panose="020B0503030101060003" pitchFamily="34" charset="0"/>
              <a:cs typeface="Times New Roman" panose="02020603050405020304" pitchFamily="18" charset="0"/>
            </a:rPr>
            <a:t>Иммерсивный маркетинг</a:t>
          </a:r>
          <a:endParaRPr lang="ru-RU" sz="1200" dirty="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DE130168-F63E-404A-9F12-02B53D4B815F}" type="parTrans" cxnId="{2AC75DB2-0715-6945-8804-C780E3E477A3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15E1B231-05BC-684D-AFE1-D7799E96EF78}" type="sibTrans" cxnId="{2AC75DB2-0715-6945-8804-C780E3E477A3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0071A6E8-BF44-824E-9A7A-E3C13D50791A}">
      <dgm:prSet phldrT="[Текст]" custT="1"/>
      <dgm:spPr/>
      <dgm:t>
        <a:bodyPr/>
        <a:lstStyle/>
        <a:p>
          <a:pPr algn="ctr"/>
          <a:r>
            <a:rPr lang="ru-RU" sz="1200">
              <a:latin typeface="Raleway" panose="020B0503030101060003" pitchFamily="34" charset="0"/>
              <a:cs typeface="Times New Roman" panose="02020603050405020304" pitchFamily="18" charset="0"/>
            </a:rPr>
            <a:t>В фокусе: иммерсивный опыт поколений </a:t>
          </a:r>
          <a:r>
            <a:rPr lang="en-US" sz="1200">
              <a:latin typeface="Raleway" panose="020B0503030101060003" pitchFamily="34" charset="0"/>
              <a:cs typeface="Times New Roman" panose="02020603050405020304" pitchFamily="18" charset="0"/>
            </a:rPr>
            <a:t>Z </a:t>
          </a:r>
          <a:r>
            <a:rPr lang="ru-RU" sz="1200">
              <a:latin typeface="Raleway" panose="020B0503030101060003" pitchFamily="34" charset="0"/>
              <a:cs typeface="Times New Roman" panose="02020603050405020304" pitchFamily="18" charset="0"/>
            </a:rPr>
            <a:t>и </a:t>
          </a:r>
          <a:r>
            <a:rPr lang="en-US" sz="1200">
              <a:latin typeface="Raleway" panose="020B0503030101060003" pitchFamily="34" charset="0"/>
              <a:cs typeface="Times New Roman" panose="02020603050405020304" pitchFamily="18" charset="0"/>
            </a:rPr>
            <a:t>Alpha</a:t>
          </a:r>
          <a:r>
            <a:rPr lang="ru-RU" sz="1200">
              <a:latin typeface="Raleway" panose="020B0503030101060003" pitchFamily="34" charset="0"/>
              <a:cs typeface="Times New Roman" panose="02020603050405020304" pitchFamily="18" charset="0"/>
            </a:rPr>
            <a:t>, не разделяющий цифровую и традиционную реальность</a:t>
          </a:r>
          <a:endParaRPr lang="ru-RU" sz="1200" dirty="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F99BB2F0-08D1-B24E-A51E-0250BF480B60}" type="parTrans" cxnId="{0A6141AC-D90D-B443-8316-F51D34EAD1F8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3DA973ED-1F57-ED44-AE2C-CD30DD04B862}" type="sibTrans" cxnId="{0A6141AC-D90D-B443-8316-F51D34EAD1F8}">
      <dgm:prSet/>
      <dgm:spPr/>
      <dgm:t>
        <a:bodyPr/>
        <a:lstStyle/>
        <a:p>
          <a:pPr algn="ctr"/>
          <a:endParaRPr lang="ru-RU" sz="1200">
            <a:latin typeface="Raleway" panose="020B0503030101060003" pitchFamily="34" charset="0"/>
            <a:cs typeface="Times New Roman" panose="02020603050405020304" pitchFamily="18" charset="0"/>
          </a:endParaRPr>
        </a:p>
      </dgm:t>
    </dgm:pt>
    <dgm:pt modelId="{68820B42-D11E-DF4A-A5D8-6C02E4017A7D}" type="pres">
      <dgm:prSet presAssocID="{EF489FE9-B224-4D4F-94FB-81E2E4CEB6EB}" presName="Name0" presStyleCnt="0">
        <dgm:presLayoutVars>
          <dgm:dir/>
          <dgm:animLvl val="lvl"/>
          <dgm:resizeHandles val="exact"/>
        </dgm:presLayoutVars>
      </dgm:prSet>
      <dgm:spPr/>
    </dgm:pt>
    <dgm:pt modelId="{A167570C-35C5-3541-8F32-BB26D445F0F5}" type="pres">
      <dgm:prSet presAssocID="{A00236A5-5CFD-2140-8B89-15FF7F277464}" presName="boxAndChildren" presStyleCnt="0"/>
      <dgm:spPr/>
    </dgm:pt>
    <dgm:pt modelId="{B50FB31E-61FD-0248-B6CD-9FAD7E8D8B65}" type="pres">
      <dgm:prSet presAssocID="{A00236A5-5CFD-2140-8B89-15FF7F277464}" presName="parentTextBox" presStyleLbl="node1" presStyleIdx="0" presStyleCnt="6"/>
      <dgm:spPr/>
    </dgm:pt>
    <dgm:pt modelId="{0B9E2E15-8283-0E40-8095-47D0436785A0}" type="pres">
      <dgm:prSet presAssocID="{A00236A5-5CFD-2140-8B89-15FF7F277464}" presName="entireBox" presStyleLbl="node1" presStyleIdx="0" presStyleCnt="6"/>
      <dgm:spPr/>
    </dgm:pt>
    <dgm:pt modelId="{C08A78F1-AAB9-AC4A-8912-97A1F3BACAFA}" type="pres">
      <dgm:prSet presAssocID="{A00236A5-5CFD-2140-8B89-15FF7F277464}" presName="descendantBox" presStyleCnt="0"/>
      <dgm:spPr/>
    </dgm:pt>
    <dgm:pt modelId="{19CF2A4D-3BC3-2344-AFF0-49F2722F5153}" type="pres">
      <dgm:prSet presAssocID="{30C4FC31-E141-FA43-B121-389FBE4B1949}" presName="childTextBox" presStyleLbl="fgAccFollowNode1" presStyleIdx="0" presStyleCnt="12" custScaleY="147445">
        <dgm:presLayoutVars>
          <dgm:bulletEnabled val="1"/>
        </dgm:presLayoutVars>
      </dgm:prSet>
      <dgm:spPr/>
    </dgm:pt>
    <dgm:pt modelId="{355FD6D1-25CB-094F-8BBC-3F6536E59B47}" type="pres">
      <dgm:prSet presAssocID="{0071A6E8-BF44-824E-9A7A-E3C13D50791A}" presName="childTextBox" presStyleLbl="fgAccFollowNode1" presStyleIdx="1" presStyleCnt="12" custScaleY="144055">
        <dgm:presLayoutVars>
          <dgm:bulletEnabled val="1"/>
        </dgm:presLayoutVars>
      </dgm:prSet>
      <dgm:spPr/>
    </dgm:pt>
    <dgm:pt modelId="{86725113-7F25-154E-80E8-A95CB71DF22D}" type="pres">
      <dgm:prSet presAssocID="{357A0970-500D-F549-9739-60F45F2695CE}" presName="sp" presStyleCnt="0"/>
      <dgm:spPr/>
    </dgm:pt>
    <dgm:pt modelId="{26C77AA6-9F0F-564C-A8C0-B4BFEBBB185B}" type="pres">
      <dgm:prSet presAssocID="{FD352591-4D70-7344-A003-2671BDE2FD94}" presName="arrowAndChildren" presStyleCnt="0"/>
      <dgm:spPr/>
    </dgm:pt>
    <dgm:pt modelId="{6FE4FE48-4ABF-7643-83CB-6014616D2EB1}" type="pres">
      <dgm:prSet presAssocID="{FD352591-4D70-7344-A003-2671BDE2FD94}" presName="parentTextArrow" presStyleLbl="node1" presStyleIdx="0" presStyleCnt="6"/>
      <dgm:spPr/>
    </dgm:pt>
    <dgm:pt modelId="{9FA3F985-B7E5-D145-8950-ED4FF8F5B5C9}" type="pres">
      <dgm:prSet presAssocID="{FD352591-4D70-7344-A003-2671BDE2FD94}" presName="arrow" presStyleLbl="node1" presStyleIdx="1" presStyleCnt="6" custScaleY="129440"/>
      <dgm:spPr/>
    </dgm:pt>
    <dgm:pt modelId="{681D1282-444F-5D4C-92E3-6D61D082C69F}" type="pres">
      <dgm:prSet presAssocID="{FD352591-4D70-7344-A003-2671BDE2FD94}" presName="descendantArrow" presStyleCnt="0"/>
      <dgm:spPr/>
    </dgm:pt>
    <dgm:pt modelId="{3CC32F9E-C35D-824D-AB82-8BCE04EE9B94}" type="pres">
      <dgm:prSet presAssocID="{084DFC7C-9096-1147-B060-4917ACF25C92}" presName="childTextArrow" presStyleLbl="fgAccFollowNode1" presStyleIdx="2" presStyleCnt="12" custScaleY="161800">
        <dgm:presLayoutVars>
          <dgm:bulletEnabled val="1"/>
        </dgm:presLayoutVars>
      </dgm:prSet>
      <dgm:spPr/>
    </dgm:pt>
    <dgm:pt modelId="{E29DC9A3-05CB-F74B-8FF2-B9AB69D57139}" type="pres">
      <dgm:prSet presAssocID="{7CC7E979-821E-D048-A6DC-BA8F465B8800}" presName="childTextArrow" presStyleLbl="fgAccFollowNode1" presStyleIdx="3" presStyleCnt="12" custScaleY="161800">
        <dgm:presLayoutVars>
          <dgm:bulletEnabled val="1"/>
        </dgm:presLayoutVars>
      </dgm:prSet>
      <dgm:spPr/>
    </dgm:pt>
    <dgm:pt modelId="{F6CB0150-9D22-C541-AE73-1D1C229569E6}" type="pres">
      <dgm:prSet presAssocID="{89F28608-8BB1-4940-AAEB-ED0B3257006F}" presName="sp" presStyleCnt="0"/>
      <dgm:spPr/>
    </dgm:pt>
    <dgm:pt modelId="{8D7B25C2-844E-8C40-8DED-F21644A47F0A}" type="pres">
      <dgm:prSet presAssocID="{0FD8B3A9-043C-3546-8304-A03835E64295}" presName="arrowAndChildren" presStyleCnt="0"/>
      <dgm:spPr/>
    </dgm:pt>
    <dgm:pt modelId="{FD2E7949-2D35-014B-B592-37703E32A9B6}" type="pres">
      <dgm:prSet presAssocID="{0FD8B3A9-043C-3546-8304-A03835E64295}" presName="parentTextArrow" presStyleLbl="node1" presStyleIdx="1" presStyleCnt="6"/>
      <dgm:spPr/>
    </dgm:pt>
    <dgm:pt modelId="{21EB170C-3C01-364E-A1A6-3D5439E1B445}" type="pres">
      <dgm:prSet presAssocID="{0FD8B3A9-043C-3546-8304-A03835E64295}" presName="arrow" presStyleLbl="node1" presStyleIdx="2" presStyleCnt="6"/>
      <dgm:spPr/>
    </dgm:pt>
    <dgm:pt modelId="{CBF81136-24BD-A440-A539-FB51F8936608}" type="pres">
      <dgm:prSet presAssocID="{0FD8B3A9-043C-3546-8304-A03835E64295}" presName="descendantArrow" presStyleCnt="0"/>
      <dgm:spPr/>
    </dgm:pt>
    <dgm:pt modelId="{AD58FB43-EB5A-F94F-98AF-56AA15EDC70A}" type="pres">
      <dgm:prSet presAssocID="{40F95A15-96D0-E844-A0B8-72F561B7D8ED}" presName="childTextArrow" presStyleLbl="fgAccFollowNode1" presStyleIdx="4" presStyleCnt="12">
        <dgm:presLayoutVars>
          <dgm:bulletEnabled val="1"/>
        </dgm:presLayoutVars>
      </dgm:prSet>
      <dgm:spPr/>
    </dgm:pt>
    <dgm:pt modelId="{3084C27C-63DB-034D-84F6-B1C3698205A2}" type="pres">
      <dgm:prSet presAssocID="{AB4C721B-458F-324A-A867-AC66252CF6B7}" presName="childTextArrow" presStyleLbl="fgAccFollowNode1" presStyleIdx="5" presStyleCnt="12">
        <dgm:presLayoutVars>
          <dgm:bulletEnabled val="1"/>
        </dgm:presLayoutVars>
      </dgm:prSet>
      <dgm:spPr/>
    </dgm:pt>
    <dgm:pt modelId="{22F8B919-6CD8-6B48-BE4D-D98809956E99}" type="pres">
      <dgm:prSet presAssocID="{95464349-43EB-264B-9D38-D7C61921BBEE}" presName="sp" presStyleCnt="0"/>
      <dgm:spPr/>
    </dgm:pt>
    <dgm:pt modelId="{2857DB5F-54C9-AB47-9F21-2746A93B1693}" type="pres">
      <dgm:prSet presAssocID="{3D682554-3DCE-3C46-8509-5132F06972C7}" presName="arrowAndChildren" presStyleCnt="0"/>
      <dgm:spPr/>
    </dgm:pt>
    <dgm:pt modelId="{E2339FE0-DE96-8348-84EB-A3024BF0D857}" type="pres">
      <dgm:prSet presAssocID="{3D682554-3DCE-3C46-8509-5132F06972C7}" presName="parentTextArrow" presStyleLbl="node1" presStyleIdx="2" presStyleCnt="6"/>
      <dgm:spPr/>
    </dgm:pt>
    <dgm:pt modelId="{AB1882B4-AB8C-CA4B-8330-CA9351F9DE11}" type="pres">
      <dgm:prSet presAssocID="{3D682554-3DCE-3C46-8509-5132F06972C7}" presName="arrow" presStyleLbl="node1" presStyleIdx="3" presStyleCnt="6"/>
      <dgm:spPr/>
    </dgm:pt>
    <dgm:pt modelId="{5C29B80F-6125-B349-A359-FD8ADDB36E19}" type="pres">
      <dgm:prSet presAssocID="{3D682554-3DCE-3C46-8509-5132F06972C7}" presName="descendantArrow" presStyleCnt="0"/>
      <dgm:spPr/>
    </dgm:pt>
    <dgm:pt modelId="{3020574F-5C28-AF43-A2E0-B5529EF1D101}" type="pres">
      <dgm:prSet presAssocID="{EE21B51D-4FF8-6C44-9BF6-22F1B6B1E65A}" presName="childTextArrow" presStyleLbl="fgAccFollowNode1" presStyleIdx="6" presStyleCnt="12">
        <dgm:presLayoutVars>
          <dgm:bulletEnabled val="1"/>
        </dgm:presLayoutVars>
      </dgm:prSet>
      <dgm:spPr/>
    </dgm:pt>
    <dgm:pt modelId="{8F256304-B99E-DA44-BD05-062C6CDFC127}" type="pres">
      <dgm:prSet presAssocID="{484660E7-2284-F941-B36E-3E775A8CAB0B}" presName="childTextArrow" presStyleLbl="fgAccFollowNode1" presStyleIdx="7" presStyleCnt="12">
        <dgm:presLayoutVars>
          <dgm:bulletEnabled val="1"/>
        </dgm:presLayoutVars>
      </dgm:prSet>
      <dgm:spPr/>
    </dgm:pt>
    <dgm:pt modelId="{0D0DFC01-01DB-6E42-B684-3C68B6C18546}" type="pres">
      <dgm:prSet presAssocID="{472529DE-EC4E-D241-87C8-506AE65779C9}" presName="sp" presStyleCnt="0"/>
      <dgm:spPr/>
    </dgm:pt>
    <dgm:pt modelId="{3DA3601D-FD10-C148-A5F5-ED461369CA2D}" type="pres">
      <dgm:prSet presAssocID="{3BCB2B77-D28F-EC40-A02A-31FC92E5C708}" presName="arrowAndChildren" presStyleCnt="0"/>
      <dgm:spPr/>
    </dgm:pt>
    <dgm:pt modelId="{8BF56893-17C7-CA4E-8885-BBBCDE85B706}" type="pres">
      <dgm:prSet presAssocID="{3BCB2B77-D28F-EC40-A02A-31FC92E5C708}" presName="parentTextArrow" presStyleLbl="node1" presStyleIdx="3" presStyleCnt="6"/>
      <dgm:spPr/>
    </dgm:pt>
    <dgm:pt modelId="{82A7BD39-CA1A-234A-9DD0-E85878676B9C}" type="pres">
      <dgm:prSet presAssocID="{3BCB2B77-D28F-EC40-A02A-31FC92E5C708}" presName="arrow" presStyleLbl="node1" presStyleIdx="4" presStyleCnt="6"/>
      <dgm:spPr/>
    </dgm:pt>
    <dgm:pt modelId="{A0995672-7BB3-FF48-9133-D48A84789F32}" type="pres">
      <dgm:prSet presAssocID="{3BCB2B77-D28F-EC40-A02A-31FC92E5C708}" presName="descendantArrow" presStyleCnt="0"/>
      <dgm:spPr/>
    </dgm:pt>
    <dgm:pt modelId="{EE043440-F926-C14F-89A5-B09370E7E031}" type="pres">
      <dgm:prSet presAssocID="{CD0DFFD4-D890-A54B-98E0-15EFABA28346}" presName="childTextArrow" presStyleLbl="fgAccFollowNode1" presStyleIdx="8" presStyleCnt="12">
        <dgm:presLayoutVars>
          <dgm:bulletEnabled val="1"/>
        </dgm:presLayoutVars>
      </dgm:prSet>
      <dgm:spPr/>
    </dgm:pt>
    <dgm:pt modelId="{8292CA57-255B-B943-9176-0790B2D0C64E}" type="pres">
      <dgm:prSet presAssocID="{2FA11FE4-9B6A-6A41-A3DA-3AE47A736A27}" presName="childTextArrow" presStyleLbl="fgAccFollowNode1" presStyleIdx="9" presStyleCnt="12">
        <dgm:presLayoutVars>
          <dgm:bulletEnabled val="1"/>
        </dgm:presLayoutVars>
      </dgm:prSet>
      <dgm:spPr/>
    </dgm:pt>
    <dgm:pt modelId="{6ECAFDDA-FE73-1E4A-A969-EA40761B6ACE}" type="pres">
      <dgm:prSet presAssocID="{823D2E17-4E69-D04F-8551-F2049E4941B2}" presName="sp" presStyleCnt="0"/>
      <dgm:spPr/>
    </dgm:pt>
    <dgm:pt modelId="{5BDF9F03-7857-1A4C-AA6C-377527148041}" type="pres">
      <dgm:prSet presAssocID="{68982E01-7D2B-584B-A679-8C705DDF8ABC}" presName="arrowAndChildren" presStyleCnt="0"/>
      <dgm:spPr/>
    </dgm:pt>
    <dgm:pt modelId="{097608A5-F3F5-254C-A5B7-22C5046A546E}" type="pres">
      <dgm:prSet presAssocID="{68982E01-7D2B-584B-A679-8C705DDF8ABC}" presName="parentTextArrow" presStyleLbl="node1" presStyleIdx="4" presStyleCnt="6"/>
      <dgm:spPr/>
    </dgm:pt>
    <dgm:pt modelId="{A0222304-1B85-8C4C-B894-336E638BFAA7}" type="pres">
      <dgm:prSet presAssocID="{68982E01-7D2B-584B-A679-8C705DDF8ABC}" presName="arrow" presStyleLbl="node1" presStyleIdx="5" presStyleCnt="6"/>
      <dgm:spPr/>
    </dgm:pt>
    <dgm:pt modelId="{D38806C1-FFF3-8E4D-8BB7-2D094935AE1B}" type="pres">
      <dgm:prSet presAssocID="{68982E01-7D2B-584B-A679-8C705DDF8ABC}" presName="descendantArrow" presStyleCnt="0"/>
      <dgm:spPr/>
    </dgm:pt>
    <dgm:pt modelId="{E645B158-DA54-AA47-A125-35988A3B041A}" type="pres">
      <dgm:prSet presAssocID="{FF1A60B9-6F6D-0540-A6B3-B78982B3D544}" presName="childTextArrow" presStyleLbl="fgAccFollowNode1" presStyleIdx="10" presStyleCnt="12">
        <dgm:presLayoutVars>
          <dgm:bulletEnabled val="1"/>
        </dgm:presLayoutVars>
      </dgm:prSet>
      <dgm:spPr/>
    </dgm:pt>
    <dgm:pt modelId="{B5D65B68-7763-234A-96E5-A7B21ABD09E6}" type="pres">
      <dgm:prSet presAssocID="{0BBB89EF-1A1B-D549-89B8-8F1D81C863CA}" presName="childTextArrow" presStyleLbl="fgAccFollowNode1" presStyleIdx="11" presStyleCnt="12">
        <dgm:presLayoutVars>
          <dgm:bulletEnabled val="1"/>
        </dgm:presLayoutVars>
      </dgm:prSet>
      <dgm:spPr/>
    </dgm:pt>
  </dgm:ptLst>
  <dgm:cxnLst>
    <dgm:cxn modelId="{B9E16210-5D0D-B54B-A509-332F8156CFD1}" type="presOf" srcId="{3BCB2B77-D28F-EC40-A02A-31FC92E5C708}" destId="{82A7BD39-CA1A-234A-9DD0-E85878676B9C}" srcOrd="1" destOrd="0" presId="urn:microsoft.com/office/officeart/2005/8/layout/process4"/>
    <dgm:cxn modelId="{96C80C1A-4D09-264F-9AA4-E49A0029A84D}" type="presOf" srcId="{FD352591-4D70-7344-A003-2671BDE2FD94}" destId="{6FE4FE48-4ABF-7643-83CB-6014616D2EB1}" srcOrd="0" destOrd="0" presId="urn:microsoft.com/office/officeart/2005/8/layout/process4"/>
    <dgm:cxn modelId="{6BC5F51B-6434-CE41-B20B-E5D806B725F7}" type="presOf" srcId="{30C4FC31-E141-FA43-B121-389FBE4B1949}" destId="{19CF2A4D-3BC3-2344-AFF0-49F2722F5153}" srcOrd="0" destOrd="0" presId="urn:microsoft.com/office/officeart/2005/8/layout/process4"/>
    <dgm:cxn modelId="{D54A792F-0C27-AA4B-A4C8-D555DFCD2F09}" type="presOf" srcId="{0BBB89EF-1A1B-D549-89B8-8F1D81C863CA}" destId="{B5D65B68-7763-234A-96E5-A7B21ABD09E6}" srcOrd="0" destOrd="0" presId="urn:microsoft.com/office/officeart/2005/8/layout/process4"/>
    <dgm:cxn modelId="{D195C632-87FD-FA46-BE75-F73CF17BEBDB}" type="presOf" srcId="{CD0DFFD4-D890-A54B-98E0-15EFABA28346}" destId="{EE043440-F926-C14F-89A5-B09370E7E031}" srcOrd="0" destOrd="0" presId="urn:microsoft.com/office/officeart/2005/8/layout/process4"/>
    <dgm:cxn modelId="{3C63EB35-DFAC-2E44-9E7A-1D82729EA661}" type="presOf" srcId="{FD352591-4D70-7344-A003-2671BDE2FD94}" destId="{9FA3F985-B7E5-D145-8950-ED4FF8F5B5C9}" srcOrd="1" destOrd="0" presId="urn:microsoft.com/office/officeart/2005/8/layout/process4"/>
    <dgm:cxn modelId="{CE6BFA3F-6B0E-924D-8A5C-6BB3B54D9868}" type="presOf" srcId="{A00236A5-5CFD-2140-8B89-15FF7F277464}" destId="{B50FB31E-61FD-0248-B6CD-9FAD7E8D8B65}" srcOrd="0" destOrd="0" presId="urn:microsoft.com/office/officeart/2005/8/layout/process4"/>
    <dgm:cxn modelId="{59F35942-103A-7745-B0B0-5409D2A204BF}" type="presOf" srcId="{FF1A60B9-6F6D-0540-A6B3-B78982B3D544}" destId="{E645B158-DA54-AA47-A125-35988A3B041A}" srcOrd="0" destOrd="0" presId="urn:microsoft.com/office/officeart/2005/8/layout/process4"/>
    <dgm:cxn modelId="{F331C843-7E4E-BD4B-A01F-C861241A732E}" type="presOf" srcId="{3BCB2B77-D28F-EC40-A02A-31FC92E5C708}" destId="{8BF56893-17C7-CA4E-8885-BBBCDE85B706}" srcOrd="0" destOrd="0" presId="urn:microsoft.com/office/officeart/2005/8/layout/process4"/>
    <dgm:cxn modelId="{3374CC46-17CE-6144-8222-7CBE8421E5C8}" type="presOf" srcId="{68982E01-7D2B-584B-A679-8C705DDF8ABC}" destId="{097608A5-F3F5-254C-A5B7-22C5046A546E}" srcOrd="0" destOrd="0" presId="urn:microsoft.com/office/officeart/2005/8/layout/process4"/>
    <dgm:cxn modelId="{09192E49-BE11-2F47-9B85-47E080330C5A}" type="presOf" srcId="{7CC7E979-821E-D048-A6DC-BA8F465B8800}" destId="{E29DC9A3-05CB-F74B-8FF2-B9AB69D57139}" srcOrd="0" destOrd="0" presId="urn:microsoft.com/office/officeart/2005/8/layout/process4"/>
    <dgm:cxn modelId="{051AFA4A-1BA7-1D4A-850D-722F91FA9AC7}" srcId="{EF489FE9-B224-4D4F-94FB-81E2E4CEB6EB}" destId="{A00236A5-5CFD-2140-8B89-15FF7F277464}" srcOrd="5" destOrd="0" parTransId="{D90AB45B-A8FB-AB48-A513-9EAE597BCB22}" sibTransId="{8F1084F2-FAA6-5D44-BEA6-BFED3D6B8F67}"/>
    <dgm:cxn modelId="{B48DDC50-3EBE-754B-9E6D-650A853BD421}" type="presOf" srcId="{0FD8B3A9-043C-3546-8304-A03835E64295}" destId="{FD2E7949-2D35-014B-B592-37703E32A9B6}" srcOrd="0" destOrd="0" presId="urn:microsoft.com/office/officeart/2005/8/layout/process4"/>
    <dgm:cxn modelId="{7C41B158-A4A3-DD46-BC8A-5E1C76233DF4}" type="presOf" srcId="{2FA11FE4-9B6A-6A41-A3DA-3AE47A736A27}" destId="{8292CA57-255B-B943-9176-0790B2D0C64E}" srcOrd="0" destOrd="0" presId="urn:microsoft.com/office/officeart/2005/8/layout/process4"/>
    <dgm:cxn modelId="{0344575A-65FE-5D45-9521-052988E09ADA}" srcId="{68982E01-7D2B-584B-A679-8C705DDF8ABC}" destId="{FF1A60B9-6F6D-0540-A6B3-B78982B3D544}" srcOrd="0" destOrd="0" parTransId="{E1D72561-3027-4245-A5B3-A9BAF10DDC79}" sibTransId="{ED4AA399-9A1A-A147-8D31-43FB698FD592}"/>
    <dgm:cxn modelId="{EB239B5A-860A-A542-B519-AA112C8FCEFA}" srcId="{EF489FE9-B224-4D4F-94FB-81E2E4CEB6EB}" destId="{FD352591-4D70-7344-A003-2671BDE2FD94}" srcOrd="4" destOrd="0" parTransId="{E97732A6-45FA-0D42-B467-78FE20805F4B}" sibTransId="{357A0970-500D-F549-9739-60F45F2695CE}"/>
    <dgm:cxn modelId="{A0821B70-B8D3-EC4F-B426-57C7715150B5}" type="presOf" srcId="{3D682554-3DCE-3C46-8509-5132F06972C7}" destId="{E2339FE0-DE96-8348-84EB-A3024BF0D857}" srcOrd="0" destOrd="0" presId="urn:microsoft.com/office/officeart/2005/8/layout/process4"/>
    <dgm:cxn modelId="{86D98F77-A70B-9B4D-83E9-51D5D6F1ABFC}" srcId="{EF489FE9-B224-4D4F-94FB-81E2E4CEB6EB}" destId="{3BCB2B77-D28F-EC40-A02A-31FC92E5C708}" srcOrd="1" destOrd="0" parTransId="{69E4DB90-D1F2-424F-9A69-E25365B9D46E}" sibTransId="{472529DE-EC4E-D241-87C8-506AE65779C9}"/>
    <dgm:cxn modelId="{A460BE82-BC9C-2D4B-9855-A3D309E4B5B2}" srcId="{EF489FE9-B224-4D4F-94FB-81E2E4CEB6EB}" destId="{3D682554-3DCE-3C46-8509-5132F06972C7}" srcOrd="2" destOrd="0" parTransId="{64B7FCE4-5252-8A43-B19D-DB596C8E86F3}" sibTransId="{95464349-43EB-264B-9D38-D7C61921BBEE}"/>
    <dgm:cxn modelId="{2AEDA485-8A39-2347-98A2-4E5102F182B6}" srcId="{3D682554-3DCE-3C46-8509-5132F06972C7}" destId="{EE21B51D-4FF8-6C44-9BF6-22F1B6B1E65A}" srcOrd="0" destOrd="0" parTransId="{EE9C1A8D-1110-B040-9C23-BE8DEC6CC60B}" sibTransId="{B7A76D76-2327-464A-ADBE-5D82B8B4679E}"/>
    <dgm:cxn modelId="{3C61C68A-52CD-1645-BC04-BC4577944807}" type="presOf" srcId="{EE21B51D-4FF8-6C44-9BF6-22F1B6B1E65A}" destId="{3020574F-5C28-AF43-A2E0-B5529EF1D101}" srcOrd="0" destOrd="0" presId="urn:microsoft.com/office/officeart/2005/8/layout/process4"/>
    <dgm:cxn modelId="{3342318D-61A5-1942-A1D0-9096DF848A65}" srcId="{FD352591-4D70-7344-A003-2671BDE2FD94}" destId="{084DFC7C-9096-1147-B060-4917ACF25C92}" srcOrd="0" destOrd="0" parTransId="{BAEDC745-77D6-1C40-A4C9-7130C07D5F03}" sibTransId="{666AA4BD-9F70-3341-87A4-73F196B8D919}"/>
    <dgm:cxn modelId="{E6CAFE93-299E-1140-827C-D37DD6D39571}" type="presOf" srcId="{0FD8B3A9-043C-3546-8304-A03835E64295}" destId="{21EB170C-3C01-364E-A1A6-3D5439E1B445}" srcOrd="1" destOrd="0" presId="urn:microsoft.com/office/officeart/2005/8/layout/process4"/>
    <dgm:cxn modelId="{4F7E449C-836C-6848-904C-EEB2A75B7378}" type="presOf" srcId="{3D682554-3DCE-3C46-8509-5132F06972C7}" destId="{AB1882B4-AB8C-CA4B-8330-CA9351F9DE11}" srcOrd="1" destOrd="0" presId="urn:microsoft.com/office/officeart/2005/8/layout/process4"/>
    <dgm:cxn modelId="{D2C7B7A8-6279-DF47-B510-852A0CCE456C}" type="presOf" srcId="{484660E7-2284-F941-B36E-3E775A8CAB0B}" destId="{8F256304-B99E-DA44-BD05-062C6CDFC127}" srcOrd="0" destOrd="0" presId="urn:microsoft.com/office/officeart/2005/8/layout/process4"/>
    <dgm:cxn modelId="{0A6141AC-D90D-B443-8316-F51D34EAD1F8}" srcId="{A00236A5-5CFD-2140-8B89-15FF7F277464}" destId="{0071A6E8-BF44-824E-9A7A-E3C13D50791A}" srcOrd="1" destOrd="0" parTransId="{F99BB2F0-08D1-B24E-A51E-0250BF480B60}" sibTransId="{3DA973ED-1F57-ED44-AE2C-CD30DD04B862}"/>
    <dgm:cxn modelId="{35D492AD-8FD9-8641-B971-B52142898D36}" srcId="{68982E01-7D2B-584B-A679-8C705DDF8ABC}" destId="{0BBB89EF-1A1B-D549-89B8-8F1D81C863CA}" srcOrd="1" destOrd="0" parTransId="{D01DF279-0E4F-F341-A2A9-06AC390A40BF}" sibTransId="{B0FB1F43-52E7-6744-99CD-3BE38DF3DC5E}"/>
    <dgm:cxn modelId="{6F84D7AD-5C0F-6345-B80A-8CCF4AB00717}" type="presOf" srcId="{084DFC7C-9096-1147-B060-4917ACF25C92}" destId="{3CC32F9E-C35D-824D-AB82-8BCE04EE9B94}" srcOrd="0" destOrd="0" presId="urn:microsoft.com/office/officeart/2005/8/layout/process4"/>
    <dgm:cxn modelId="{027C28B2-856C-D648-8728-20BEB8B9A0C4}" srcId="{FD352591-4D70-7344-A003-2671BDE2FD94}" destId="{7CC7E979-821E-D048-A6DC-BA8F465B8800}" srcOrd="1" destOrd="0" parTransId="{7B4E2ECA-48C1-1944-A4FC-47D6B2AF68BA}" sibTransId="{0407CE3E-CF78-6B40-AE99-E4EF7FDC1998}"/>
    <dgm:cxn modelId="{2AC75DB2-0715-6945-8804-C780E3E477A3}" srcId="{A00236A5-5CFD-2140-8B89-15FF7F277464}" destId="{30C4FC31-E141-FA43-B121-389FBE4B1949}" srcOrd="0" destOrd="0" parTransId="{DE130168-F63E-404A-9F12-02B53D4B815F}" sibTransId="{15E1B231-05BC-684D-AFE1-D7799E96EF78}"/>
    <dgm:cxn modelId="{231ED8B4-8023-B548-AB48-DEF2E4FE704F}" srcId="{0FD8B3A9-043C-3546-8304-A03835E64295}" destId="{40F95A15-96D0-E844-A0B8-72F561B7D8ED}" srcOrd="0" destOrd="0" parTransId="{66FE7C86-0FE1-594C-9130-B357F562DE1E}" sibTransId="{541B690A-EAAB-FD43-A913-83762CA63E9F}"/>
    <dgm:cxn modelId="{D6406ABD-A6F9-3D40-9B0A-0C2761392136}" type="presOf" srcId="{A00236A5-5CFD-2140-8B89-15FF7F277464}" destId="{0B9E2E15-8283-0E40-8095-47D0436785A0}" srcOrd="1" destOrd="0" presId="urn:microsoft.com/office/officeart/2005/8/layout/process4"/>
    <dgm:cxn modelId="{6FB0D8BF-EF72-8F40-8B68-E139A9EE05B4}" type="presOf" srcId="{EF489FE9-B224-4D4F-94FB-81E2E4CEB6EB}" destId="{68820B42-D11E-DF4A-A5D8-6C02E4017A7D}" srcOrd="0" destOrd="0" presId="urn:microsoft.com/office/officeart/2005/8/layout/process4"/>
    <dgm:cxn modelId="{E775E3BF-0B09-FB49-8D2D-B9BD80F95642}" srcId="{3D682554-3DCE-3C46-8509-5132F06972C7}" destId="{484660E7-2284-F941-B36E-3E775A8CAB0B}" srcOrd="1" destOrd="0" parTransId="{4939BD26-2432-0742-9C05-E2D448FA1106}" sibTransId="{078A575A-87BF-BA40-BA08-8B4572A1125B}"/>
    <dgm:cxn modelId="{B03F22C8-A456-434A-A477-425030A928D8}" srcId="{3BCB2B77-D28F-EC40-A02A-31FC92E5C708}" destId="{2FA11FE4-9B6A-6A41-A3DA-3AE47A736A27}" srcOrd="1" destOrd="0" parTransId="{8C8A8664-542E-A34C-BAC4-1F469E629734}" sibTransId="{1FD1EA9A-99C7-554E-ACE5-51D64640A9B4}"/>
    <dgm:cxn modelId="{8758E1C9-D61A-6948-B316-968B33B5A91F}" srcId="{0FD8B3A9-043C-3546-8304-A03835E64295}" destId="{AB4C721B-458F-324A-A867-AC66252CF6B7}" srcOrd="1" destOrd="0" parTransId="{77A97075-B3CB-6A4D-A8FB-1067EBD1D780}" sibTransId="{8AC16FD7-3E37-6B4C-98B1-E8E18A0BB12E}"/>
    <dgm:cxn modelId="{F533D0D1-E27C-914D-8B55-9D00F7AECB8D}" srcId="{EF489FE9-B224-4D4F-94FB-81E2E4CEB6EB}" destId="{0FD8B3A9-043C-3546-8304-A03835E64295}" srcOrd="3" destOrd="0" parTransId="{080C3594-8B93-2045-AB88-BA6E097D63FC}" sibTransId="{89F28608-8BB1-4940-AAEB-ED0B3257006F}"/>
    <dgm:cxn modelId="{13F690DA-A82B-0446-9979-60B1C4C8F7D1}" type="presOf" srcId="{40F95A15-96D0-E844-A0B8-72F561B7D8ED}" destId="{AD58FB43-EB5A-F94F-98AF-56AA15EDC70A}" srcOrd="0" destOrd="0" presId="urn:microsoft.com/office/officeart/2005/8/layout/process4"/>
    <dgm:cxn modelId="{A6D775DE-5976-6A4C-A7DE-16C6294B06F2}" srcId="{EF489FE9-B224-4D4F-94FB-81E2E4CEB6EB}" destId="{68982E01-7D2B-584B-A679-8C705DDF8ABC}" srcOrd="0" destOrd="0" parTransId="{3FF89809-372E-EF45-8997-CCC6B5421379}" sibTransId="{823D2E17-4E69-D04F-8551-F2049E4941B2}"/>
    <dgm:cxn modelId="{99D70EE2-57D6-9347-A0C3-BDBE38935FD6}" type="presOf" srcId="{AB4C721B-458F-324A-A867-AC66252CF6B7}" destId="{3084C27C-63DB-034D-84F6-B1C3698205A2}" srcOrd="0" destOrd="0" presId="urn:microsoft.com/office/officeart/2005/8/layout/process4"/>
    <dgm:cxn modelId="{EA1952EB-51D5-A644-87F3-39A133DBAFE4}" srcId="{3BCB2B77-D28F-EC40-A02A-31FC92E5C708}" destId="{CD0DFFD4-D890-A54B-98E0-15EFABA28346}" srcOrd="0" destOrd="0" parTransId="{13F7A572-973A-0E43-9D38-3B6584E74EBA}" sibTransId="{8B61651A-A0F5-334D-94AC-358E647EBAC0}"/>
    <dgm:cxn modelId="{301C57EC-9506-CA41-982E-D8613D3739E7}" type="presOf" srcId="{0071A6E8-BF44-824E-9A7A-E3C13D50791A}" destId="{355FD6D1-25CB-094F-8BBC-3F6536E59B47}" srcOrd="0" destOrd="0" presId="urn:microsoft.com/office/officeart/2005/8/layout/process4"/>
    <dgm:cxn modelId="{B59B07F2-EA9D-E44A-B35B-4C2263B9A0B1}" type="presOf" srcId="{68982E01-7D2B-584B-A679-8C705DDF8ABC}" destId="{A0222304-1B85-8C4C-B894-336E638BFAA7}" srcOrd="1" destOrd="0" presId="urn:microsoft.com/office/officeart/2005/8/layout/process4"/>
    <dgm:cxn modelId="{8E1E43A8-ADEB-D640-8BE9-F813AB4CD332}" type="presParOf" srcId="{68820B42-D11E-DF4A-A5D8-6C02E4017A7D}" destId="{A167570C-35C5-3541-8F32-BB26D445F0F5}" srcOrd="0" destOrd="0" presId="urn:microsoft.com/office/officeart/2005/8/layout/process4"/>
    <dgm:cxn modelId="{6A4DF00F-6065-6C4C-8A20-882F92CB17A8}" type="presParOf" srcId="{A167570C-35C5-3541-8F32-BB26D445F0F5}" destId="{B50FB31E-61FD-0248-B6CD-9FAD7E8D8B65}" srcOrd="0" destOrd="0" presId="urn:microsoft.com/office/officeart/2005/8/layout/process4"/>
    <dgm:cxn modelId="{3F713642-BCC5-874C-B337-61D71BDAA62A}" type="presParOf" srcId="{A167570C-35C5-3541-8F32-BB26D445F0F5}" destId="{0B9E2E15-8283-0E40-8095-47D0436785A0}" srcOrd="1" destOrd="0" presId="urn:microsoft.com/office/officeart/2005/8/layout/process4"/>
    <dgm:cxn modelId="{EB5A155E-E6CE-7149-8B0C-37539265FBC6}" type="presParOf" srcId="{A167570C-35C5-3541-8F32-BB26D445F0F5}" destId="{C08A78F1-AAB9-AC4A-8912-97A1F3BACAFA}" srcOrd="2" destOrd="0" presId="urn:microsoft.com/office/officeart/2005/8/layout/process4"/>
    <dgm:cxn modelId="{65146FD8-0C77-8741-A5AF-198EEAEDB378}" type="presParOf" srcId="{C08A78F1-AAB9-AC4A-8912-97A1F3BACAFA}" destId="{19CF2A4D-3BC3-2344-AFF0-49F2722F5153}" srcOrd="0" destOrd="0" presId="urn:microsoft.com/office/officeart/2005/8/layout/process4"/>
    <dgm:cxn modelId="{792294E6-8469-AB44-9665-D41B502AE6E8}" type="presParOf" srcId="{C08A78F1-AAB9-AC4A-8912-97A1F3BACAFA}" destId="{355FD6D1-25CB-094F-8BBC-3F6536E59B47}" srcOrd="1" destOrd="0" presId="urn:microsoft.com/office/officeart/2005/8/layout/process4"/>
    <dgm:cxn modelId="{27600E78-B1A4-A149-A0CC-AF5160157991}" type="presParOf" srcId="{68820B42-D11E-DF4A-A5D8-6C02E4017A7D}" destId="{86725113-7F25-154E-80E8-A95CB71DF22D}" srcOrd="1" destOrd="0" presId="urn:microsoft.com/office/officeart/2005/8/layout/process4"/>
    <dgm:cxn modelId="{8F628FE1-3BD8-3D4C-87B0-0642164F4E0C}" type="presParOf" srcId="{68820B42-D11E-DF4A-A5D8-6C02E4017A7D}" destId="{26C77AA6-9F0F-564C-A8C0-B4BFEBBB185B}" srcOrd="2" destOrd="0" presId="urn:microsoft.com/office/officeart/2005/8/layout/process4"/>
    <dgm:cxn modelId="{91AF2AFE-6E11-1248-ADE8-80D165751E17}" type="presParOf" srcId="{26C77AA6-9F0F-564C-A8C0-B4BFEBBB185B}" destId="{6FE4FE48-4ABF-7643-83CB-6014616D2EB1}" srcOrd="0" destOrd="0" presId="urn:microsoft.com/office/officeart/2005/8/layout/process4"/>
    <dgm:cxn modelId="{69AFA655-30FD-194F-ACD0-582ED2132C26}" type="presParOf" srcId="{26C77AA6-9F0F-564C-A8C0-B4BFEBBB185B}" destId="{9FA3F985-B7E5-D145-8950-ED4FF8F5B5C9}" srcOrd="1" destOrd="0" presId="urn:microsoft.com/office/officeart/2005/8/layout/process4"/>
    <dgm:cxn modelId="{21A31E08-B448-F94D-8DEA-41671D671C1C}" type="presParOf" srcId="{26C77AA6-9F0F-564C-A8C0-B4BFEBBB185B}" destId="{681D1282-444F-5D4C-92E3-6D61D082C69F}" srcOrd="2" destOrd="0" presId="urn:microsoft.com/office/officeart/2005/8/layout/process4"/>
    <dgm:cxn modelId="{36DC0765-0690-3746-BE6C-EE23EF5696C7}" type="presParOf" srcId="{681D1282-444F-5D4C-92E3-6D61D082C69F}" destId="{3CC32F9E-C35D-824D-AB82-8BCE04EE9B94}" srcOrd="0" destOrd="0" presId="urn:microsoft.com/office/officeart/2005/8/layout/process4"/>
    <dgm:cxn modelId="{8235E6FC-0382-BB42-90F3-71B234FAE5A0}" type="presParOf" srcId="{681D1282-444F-5D4C-92E3-6D61D082C69F}" destId="{E29DC9A3-05CB-F74B-8FF2-B9AB69D57139}" srcOrd="1" destOrd="0" presId="urn:microsoft.com/office/officeart/2005/8/layout/process4"/>
    <dgm:cxn modelId="{4B4EF36F-D128-5D43-B192-668CE98BCB5A}" type="presParOf" srcId="{68820B42-D11E-DF4A-A5D8-6C02E4017A7D}" destId="{F6CB0150-9D22-C541-AE73-1D1C229569E6}" srcOrd="3" destOrd="0" presId="urn:microsoft.com/office/officeart/2005/8/layout/process4"/>
    <dgm:cxn modelId="{13D62F92-8C90-9B42-B866-39B83E08C5A5}" type="presParOf" srcId="{68820B42-D11E-DF4A-A5D8-6C02E4017A7D}" destId="{8D7B25C2-844E-8C40-8DED-F21644A47F0A}" srcOrd="4" destOrd="0" presId="urn:microsoft.com/office/officeart/2005/8/layout/process4"/>
    <dgm:cxn modelId="{36300568-FDC2-6047-95EC-E904DFA6E985}" type="presParOf" srcId="{8D7B25C2-844E-8C40-8DED-F21644A47F0A}" destId="{FD2E7949-2D35-014B-B592-37703E32A9B6}" srcOrd="0" destOrd="0" presId="urn:microsoft.com/office/officeart/2005/8/layout/process4"/>
    <dgm:cxn modelId="{1FEC017B-84F4-4C4C-A9BD-FE3BEF3F1649}" type="presParOf" srcId="{8D7B25C2-844E-8C40-8DED-F21644A47F0A}" destId="{21EB170C-3C01-364E-A1A6-3D5439E1B445}" srcOrd="1" destOrd="0" presId="urn:microsoft.com/office/officeart/2005/8/layout/process4"/>
    <dgm:cxn modelId="{6AB66E40-6D9B-634C-9347-3964639A2550}" type="presParOf" srcId="{8D7B25C2-844E-8C40-8DED-F21644A47F0A}" destId="{CBF81136-24BD-A440-A539-FB51F8936608}" srcOrd="2" destOrd="0" presId="urn:microsoft.com/office/officeart/2005/8/layout/process4"/>
    <dgm:cxn modelId="{6C1E0603-DA84-814D-8C37-94533A8AA093}" type="presParOf" srcId="{CBF81136-24BD-A440-A539-FB51F8936608}" destId="{AD58FB43-EB5A-F94F-98AF-56AA15EDC70A}" srcOrd="0" destOrd="0" presId="urn:microsoft.com/office/officeart/2005/8/layout/process4"/>
    <dgm:cxn modelId="{216B3B9A-BADC-6C4C-B7CA-B19175AA0E82}" type="presParOf" srcId="{CBF81136-24BD-A440-A539-FB51F8936608}" destId="{3084C27C-63DB-034D-84F6-B1C3698205A2}" srcOrd="1" destOrd="0" presId="urn:microsoft.com/office/officeart/2005/8/layout/process4"/>
    <dgm:cxn modelId="{42DCE260-C8FF-7944-9E3A-B1D84B6EF1E6}" type="presParOf" srcId="{68820B42-D11E-DF4A-A5D8-6C02E4017A7D}" destId="{22F8B919-6CD8-6B48-BE4D-D98809956E99}" srcOrd="5" destOrd="0" presId="urn:microsoft.com/office/officeart/2005/8/layout/process4"/>
    <dgm:cxn modelId="{6105D187-6965-9C40-B5D0-F4793698C7E3}" type="presParOf" srcId="{68820B42-D11E-DF4A-A5D8-6C02E4017A7D}" destId="{2857DB5F-54C9-AB47-9F21-2746A93B1693}" srcOrd="6" destOrd="0" presId="urn:microsoft.com/office/officeart/2005/8/layout/process4"/>
    <dgm:cxn modelId="{FE3FE355-F4AF-214A-AE83-691BB9B54E6C}" type="presParOf" srcId="{2857DB5F-54C9-AB47-9F21-2746A93B1693}" destId="{E2339FE0-DE96-8348-84EB-A3024BF0D857}" srcOrd="0" destOrd="0" presId="urn:microsoft.com/office/officeart/2005/8/layout/process4"/>
    <dgm:cxn modelId="{B96A60FC-A5E0-B342-9440-C272E3293BC1}" type="presParOf" srcId="{2857DB5F-54C9-AB47-9F21-2746A93B1693}" destId="{AB1882B4-AB8C-CA4B-8330-CA9351F9DE11}" srcOrd="1" destOrd="0" presId="urn:microsoft.com/office/officeart/2005/8/layout/process4"/>
    <dgm:cxn modelId="{E09838AF-DF9A-9043-A2FB-26B6B1F5964F}" type="presParOf" srcId="{2857DB5F-54C9-AB47-9F21-2746A93B1693}" destId="{5C29B80F-6125-B349-A359-FD8ADDB36E19}" srcOrd="2" destOrd="0" presId="urn:microsoft.com/office/officeart/2005/8/layout/process4"/>
    <dgm:cxn modelId="{7A5FA861-8E97-A84B-A23C-69E322400E80}" type="presParOf" srcId="{5C29B80F-6125-B349-A359-FD8ADDB36E19}" destId="{3020574F-5C28-AF43-A2E0-B5529EF1D101}" srcOrd="0" destOrd="0" presId="urn:microsoft.com/office/officeart/2005/8/layout/process4"/>
    <dgm:cxn modelId="{B3FF21A0-D466-414F-8F4A-6EEA3D1FDCEE}" type="presParOf" srcId="{5C29B80F-6125-B349-A359-FD8ADDB36E19}" destId="{8F256304-B99E-DA44-BD05-062C6CDFC127}" srcOrd="1" destOrd="0" presId="urn:microsoft.com/office/officeart/2005/8/layout/process4"/>
    <dgm:cxn modelId="{0F531ECB-4F9C-574A-ADDA-5BBCAA262A9E}" type="presParOf" srcId="{68820B42-D11E-DF4A-A5D8-6C02E4017A7D}" destId="{0D0DFC01-01DB-6E42-B684-3C68B6C18546}" srcOrd="7" destOrd="0" presId="urn:microsoft.com/office/officeart/2005/8/layout/process4"/>
    <dgm:cxn modelId="{E9CFFBFB-D836-8D41-905F-2F1E05A94F4C}" type="presParOf" srcId="{68820B42-D11E-DF4A-A5D8-6C02E4017A7D}" destId="{3DA3601D-FD10-C148-A5F5-ED461369CA2D}" srcOrd="8" destOrd="0" presId="urn:microsoft.com/office/officeart/2005/8/layout/process4"/>
    <dgm:cxn modelId="{E67344DF-1EF8-4C40-A83D-65EF4D6118F0}" type="presParOf" srcId="{3DA3601D-FD10-C148-A5F5-ED461369CA2D}" destId="{8BF56893-17C7-CA4E-8885-BBBCDE85B706}" srcOrd="0" destOrd="0" presId="urn:microsoft.com/office/officeart/2005/8/layout/process4"/>
    <dgm:cxn modelId="{30B62EAA-59EA-EA45-810E-0D4E8A421D61}" type="presParOf" srcId="{3DA3601D-FD10-C148-A5F5-ED461369CA2D}" destId="{82A7BD39-CA1A-234A-9DD0-E85878676B9C}" srcOrd="1" destOrd="0" presId="urn:microsoft.com/office/officeart/2005/8/layout/process4"/>
    <dgm:cxn modelId="{FCAEA5B5-46B3-BF44-B172-528FAE9AC1B6}" type="presParOf" srcId="{3DA3601D-FD10-C148-A5F5-ED461369CA2D}" destId="{A0995672-7BB3-FF48-9133-D48A84789F32}" srcOrd="2" destOrd="0" presId="urn:microsoft.com/office/officeart/2005/8/layout/process4"/>
    <dgm:cxn modelId="{D1512C16-C0E5-CC43-BA4E-E57CA0E6C408}" type="presParOf" srcId="{A0995672-7BB3-FF48-9133-D48A84789F32}" destId="{EE043440-F926-C14F-89A5-B09370E7E031}" srcOrd="0" destOrd="0" presId="urn:microsoft.com/office/officeart/2005/8/layout/process4"/>
    <dgm:cxn modelId="{F52B410E-BB17-5045-B8C9-3591FD0B9A8A}" type="presParOf" srcId="{A0995672-7BB3-FF48-9133-D48A84789F32}" destId="{8292CA57-255B-B943-9176-0790B2D0C64E}" srcOrd="1" destOrd="0" presId="urn:microsoft.com/office/officeart/2005/8/layout/process4"/>
    <dgm:cxn modelId="{3161FBDB-5706-514E-994B-90C9EE86D583}" type="presParOf" srcId="{68820B42-D11E-DF4A-A5D8-6C02E4017A7D}" destId="{6ECAFDDA-FE73-1E4A-A969-EA40761B6ACE}" srcOrd="9" destOrd="0" presId="urn:microsoft.com/office/officeart/2005/8/layout/process4"/>
    <dgm:cxn modelId="{A81970A6-DF64-FD4B-A9E1-7984AEC2B7B6}" type="presParOf" srcId="{68820B42-D11E-DF4A-A5D8-6C02E4017A7D}" destId="{5BDF9F03-7857-1A4C-AA6C-377527148041}" srcOrd="10" destOrd="0" presId="urn:microsoft.com/office/officeart/2005/8/layout/process4"/>
    <dgm:cxn modelId="{A7323BBC-42A5-9E4D-A18E-6F0D9FE82CA5}" type="presParOf" srcId="{5BDF9F03-7857-1A4C-AA6C-377527148041}" destId="{097608A5-F3F5-254C-A5B7-22C5046A546E}" srcOrd="0" destOrd="0" presId="urn:microsoft.com/office/officeart/2005/8/layout/process4"/>
    <dgm:cxn modelId="{30F4298D-2397-394B-A6FD-2726DBEA6BF9}" type="presParOf" srcId="{5BDF9F03-7857-1A4C-AA6C-377527148041}" destId="{A0222304-1B85-8C4C-B894-336E638BFAA7}" srcOrd="1" destOrd="0" presId="urn:microsoft.com/office/officeart/2005/8/layout/process4"/>
    <dgm:cxn modelId="{0719E506-20AD-D344-B1CB-57FCB5B5272E}" type="presParOf" srcId="{5BDF9F03-7857-1A4C-AA6C-377527148041}" destId="{D38806C1-FFF3-8E4D-8BB7-2D094935AE1B}" srcOrd="2" destOrd="0" presId="urn:microsoft.com/office/officeart/2005/8/layout/process4"/>
    <dgm:cxn modelId="{263C9B33-1938-474C-B8F6-F1980AE657D4}" type="presParOf" srcId="{D38806C1-FFF3-8E4D-8BB7-2D094935AE1B}" destId="{E645B158-DA54-AA47-A125-35988A3B041A}" srcOrd="0" destOrd="0" presId="urn:microsoft.com/office/officeart/2005/8/layout/process4"/>
    <dgm:cxn modelId="{E9CC20BB-FFB2-C746-9E18-9D7567C5BDFA}" type="presParOf" srcId="{D38806C1-FFF3-8E4D-8BB7-2D094935AE1B}" destId="{B5D65B68-7763-234A-96E5-A7B21ABD09E6}" srcOrd="1" destOrd="0" presId="urn:microsoft.com/office/officeart/2005/8/layout/process4"/>
  </dgm:cxnLst>
  <dgm:bg/>
  <dgm:whole>
    <a:ln w="12700">
      <a:solidFill>
        <a:schemeClr val="accent4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F4F9E-F8EA-49A5-AE63-73859FD0B318}" type="doc">
      <dgm:prSet loTypeId="urn:microsoft.com/office/officeart/2005/8/layout/defaul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79D479A-A518-4765-87E5-50A89B4F4495}">
      <dgm:prSet custT="1"/>
      <dgm:spPr/>
      <dgm:t>
        <a:bodyPr/>
        <a:lstStyle/>
        <a:p>
          <a:r>
            <a:rPr lang="ru-RU" sz="1200" b="0" i="0" dirty="0">
              <a:latin typeface="Raleway" panose="020B0503030101060003" pitchFamily="34" charset="0"/>
              <a:cs typeface="Calibri" panose="020F0502020204030204" pitchFamily="34" charset="0"/>
            </a:rPr>
            <a:t>Живут в </a:t>
          </a:r>
          <a:r>
            <a:rPr lang="ru-RU" sz="1200" b="0" i="0" dirty="0" err="1">
              <a:latin typeface="Raleway" panose="020B0503030101060003" pitchFamily="34" charset="0"/>
              <a:cs typeface="Calibri" panose="020F0502020204030204" pitchFamily="34" charset="0"/>
            </a:rPr>
            <a:t>иммерсивной</a:t>
          </a:r>
          <a:r>
            <a:rPr lang="ru-RU" sz="1200" b="0" i="0" dirty="0">
              <a:latin typeface="Raleway" panose="020B0503030101060003" pitchFamily="34" charset="0"/>
              <a:cs typeface="Calibri" panose="020F0502020204030204" pitchFamily="34" charset="0"/>
            </a:rPr>
            <a:t> реальности, постоянно включены в онлайн-коммуникацию (эффект «выборочного восприятия»)</a:t>
          </a:r>
          <a:endParaRPr lang="en-US" sz="1200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7C478141-E48C-45FB-94AF-7046378BC1D5}" type="parTrans" cxnId="{3F776242-E06C-4D72-8EE9-D47DC3A14048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B16B720B-8897-4E0E-9651-C365CFEF0BB6}" type="sibTrans" cxnId="{3F776242-E06C-4D72-8EE9-D47DC3A14048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A1C83234-7FE9-47FC-90C7-8457B8C2E786}">
      <dgm:prSet custT="1"/>
      <dgm:spPr/>
      <dgm:t>
        <a:bodyPr/>
        <a:lstStyle/>
        <a:p>
          <a:r>
            <a:rPr lang="ru-RU" sz="1200" b="0" i="0">
              <a:latin typeface="Raleway" panose="020B0503030101060003" pitchFamily="34" charset="0"/>
              <a:cs typeface="Calibri" panose="020F0502020204030204" pitchFamily="34" charset="0"/>
            </a:rPr>
            <a:t>Избалованы ИИ-технологиями, предпочитают взаимодействовать с голосовыми помощниками, использовать </a:t>
          </a:r>
          <a:r>
            <a:rPr lang="en-US" sz="1200" b="0" i="0">
              <a:latin typeface="Raleway" panose="020B0503030101060003" pitchFamily="34" charset="0"/>
              <a:cs typeface="Calibri" panose="020F0502020204030204" pitchFamily="34" charset="0"/>
            </a:rPr>
            <a:t>ChatGPT</a:t>
          </a:r>
          <a:r>
            <a:rPr lang="ru-RU" sz="1200" b="0" i="0">
              <a:latin typeface="Raleway" panose="020B0503030101060003" pitchFamily="34" charset="0"/>
              <a:cs typeface="Calibri" panose="020F0502020204030204" pitchFamily="34" charset="0"/>
            </a:rPr>
            <a:t>, общаться с чат-ботами, а не живыми людьми</a:t>
          </a:r>
          <a:endParaRPr lang="en-US" sz="1200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AEA768BB-055B-4339-AB28-9409F0112671}" type="parTrans" cxnId="{A6D9EA41-D54B-4EFF-9E50-18121535DCB2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6CF9938A-EEE7-4C9E-8D92-7F561A7FA909}" type="sibTrans" cxnId="{A6D9EA41-D54B-4EFF-9E50-18121535DCB2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6FCA535B-D09A-4318-8D82-F8691A548AAD}">
      <dgm:prSet custT="1"/>
      <dgm:spPr/>
      <dgm:t>
        <a:bodyPr/>
        <a:lstStyle/>
        <a:p>
          <a:r>
            <a:rPr lang="ru-RU" sz="1200" b="0" i="0" dirty="0">
              <a:latin typeface="Raleway" panose="020B0503030101060003" pitchFamily="34" charset="0"/>
              <a:cs typeface="Calibri" panose="020F0502020204030204" pitchFamily="34" charset="0"/>
            </a:rPr>
            <a:t>Ожидают высокого уровня технологического оснащения физических пространств и внедрения элементов онлайна в офлайновый опыт</a:t>
          </a:r>
          <a:endParaRPr lang="en-US" sz="1200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ECA6E348-79BC-4FEF-AA3B-F689F15300A9}" type="parTrans" cxnId="{1DB46D6D-BF00-4451-8103-E912D9503158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526E7F99-9B75-435B-8596-991B5D863A67}" type="sibTrans" cxnId="{1DB46D6D-BF00-4451-8103-E912D9503158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A2921405-5C9B-45DF-8410-6FC00138165A}">
      <dgm:prSet custT="1"/>
      <dgm:spPr/>
      <dgm:t>
        <a:bodyPr/>
        <a:lstStyle/>
        <a:p>
          <a:r>
            <a:rPr lang="ru-RU" sz="1100" b="0" i="0">
              <a:latin typeface="Raleway" panose="020B0503030101060003" pitchFamily="34" charset="0"/>
              <a:cs typeface="Calibri" panose="020F0502020204030204" pitchFamily="34" charset="0"/>
            </a:rPr>
            <a:t>Взрослеют раньше (</a:t>
          </a:r>
          <a:r>
            <a:rPr lang="en-US" sz="1100" b="0" i="1">
              <a:latin typeface="Raleway" panose="020B0503030101060003" pitchFamily="34" charset="0"/>
              <a:cs typeface="Calibri" panose="020F0502020204030204" pitchFamily="34" charset="0"/>
            </a:rPr>
            <a:t>kids getting older effect</a:t>
          </a:r>
          <a:r>
            <a:rPr lang="en-US" sz="1100" b="0" i="0">
              <a:latin typeface="Raleway" panose="020B0503030101060003" pitchFamily="34" charset="0"/>
              <a:cs typeface="Calibri" panose="020F0502020204030204" pitchFamily="34" charset="0"/>
            </a:rPr>
            <a:t>)</a:t>
          </a:r>
          <a:r>
            <a:rPr lang="ru-RU" sz="1100" b="0" i="0">
              <a:latin typeface="Raleway" panose="020B0503030101060003" pitchFamily="34" charset="0"/>
              <a:cs typeface="Calibri" panose="020F0502020204030204" pitchFamily="34" charset="0"/>
            </a:rPr>
            <a:t>: начинают работать, брать на себя ответственность, строить карьеру, неравнодушны к социальной ответственности, чувствительны к финансовым факторам выбора</a:t>
          </a:r>
          <a:endParaRPr lang="en-US" sz="1100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E74B1469-D5ED-4474-9C4E-DADF697FA7B5}" type="parTrans" cxnId="{6F61A937-3ACF-496C-96B3-F9104C56C8DB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6A3FF644-851F-4CAF-B4AA-F40B07F792FD}" type="sibTrans" cxnId="{6F61A937-3ACF-496C-96B3-F9104C56C8DB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AF35B7DE-EB24-4CF1-AA01-201EEC0FE4B0}">
      <dgm:prSet custT="1"/>
      <dgm:spPr/>
      <dgm:t>
        <a:bodyPr/>
        <a:lstStyle/>
        <a:p>
          <a:r>
            <a:rPr lang="ru-RU" sz="1200" b="0" i="0">
              <a:latin typeface="Raleway" panose="020B0503030101060003" pitchFamily="34" charset="0"/>
              <a:cs typeface="Calibri" panose="020F0502020204030204" pitchFamily="34" charset="0"/>
            </a:rPr>
            <a:t>Делают осознанные выборы и не склонны слепо доверять брендам: детально изучают информацию, ценят аутентичность и доверяют брендам, ценности которых разделяют</a:t>
          </a:r>
          <a:endParaRPr lang="en-US" sz="1200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1857981F-8070-4518-A899-9778C343404E}" type="parTrans" cxnId="{498C5E00-D4B2-441F-A149-249C2CBA138A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D4033C14-DD79-4CC3-8B83-2A3271073088}" type="sibTrans" cxnId="{498C5E00-D4B2-441F-A149-249C2CBA138A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40AF3643-6D4E-440F-AF22-2E95DEA63A3A}">
      <dgm:prSet custT="1"/>
      <dgm:spPr/>
      <dgm:t>
        <a:bodyPr/>
        <a:lstStyle/>
        <a:p>
          <a:r>
            <a:rPr lang="ru-RU" sz="1200" b="0" i="0">
              <a:latin typeface="Raleway" panose="020B0503030101060003" pitchFamily="34" charset="0"/>
              <a:cs typeface="Calibri" panose="020F0502020204030204" pitchFamily="34" charset="0"/>
            </a:rPr>
            <a:t>Предпочитают пользовательский контент брендированному, спонтанные истории режиссированным</a:t>
          </a:r>
          <a:endParaRPr lang="en-US" sz="1200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1E6D4B58-EDAD-41AB-BEAE-5D46DED82F63}" type="parTrans" cxnId="{93FC9A31-C34A-498C-8C0A-52355F5BF9A8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DEEF5AA8-374B-4D00-B579-0E94FA05C800}" type="sibTrans" cxnId="{93FC9A31-C34A-498C-8C0A-52355F5BF9A8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C1F72394-4FF4-4B57-8E96-84A2C9CC0B57}">
      <dgm:prSet custT="1"/>
      <dgm:spPr/>
      <dgm:t>
        <a:bodyPr/>
        <a:lstStyle/>
        <a:p>
          <a:r>
            <a:rPr lang="ru-RU" sz="1200" b="0" i="0">
              <a:latin typeface="Raleway" panose="020B0503030101060003" pitchFamily="34" charset="0"/>
              <a:cs typeface="Calibri" panose="020F0502020204030204" pitchFamily="34" charset="0"/>
            </a:rPr>
            <a:t>Важно не «обладание», а опыт: готовы платить не за вещи, а за время своей жизни: путешествия, мероприятия, игры, спорт, обучение</a:t>
          </a:r>
          <a:endParaRPr lang="en-US" sz="1200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38AFBD34-7581-4227-8274-0DD8C5311FAE}" type="parTrans" cxnId="{1EE5A39C-B940-4EBE-874F-3F90748710C4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75B6E583-5CE2-46E8-B6C4-A3D1FB5B4C7E}" type="sibTrans" cxnId="{1EE5A39C-B940-4EBE-874F-3F90748710C4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4FDE1923-B411-42D0-864C-14681795746C}">
      <dgm:prSet custT="1"/>
      <dgm:spPr/>
      <dgm:t>
        <a:bodyPr/>
        <a:lstStyle/>
        <a:p>
          <a:r>
            <a:rPr lang="ru-RU" sz="1200" b="0" i="0">
              <a:latin typeface="Raleway" panose="020B0503030101060003" pitchFamily="34" charset="0"/>
              <a:cs typeface="Calibri" panose="020F0502020204030204" pitchFamily="34" charset="0"/>
            </a:rPr>
            <a:t>Более готовы инвестировать в себя, управлять личностным и профессиональным ростом через приобретение опыта</a:t>
          </a:r>
          <a:endParaRPr lang="en-US" sz="1200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AFDD35C8-BDE0-48B2-A8C9-BF81B343FF34}" type="parTrans" cxnId="{2850666F-EF25-4CF9-8524-07E33760F7EE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1B5DCDB8-5904-4DA4-B9B0-EC687B251915}" type="sibTrans" cxnId="{2850666F-EF25-4CF9-8524-07E33760F7EE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39A06912-59F2-44DE-B618-38531947B0B8}">
      <dgm:prSet custT="1"/>
      <dgm:spPr/>
      <dgm:t>
        <a:bodyPr/>
        <a:lstStyle/>
        <a:p>
          <a:r>
            <a:rPr lang="ru-RU" sz="1200" b="0" i="0">
              <a:latin typeface="Raleway" panose="020B0503030101060003" pitchFamily="34" charset="0"/>
              <a:cs typeface="Calibri" panose="020F0502020204030204" pitchFamily="34" charset="0"/>
            </a:rPr>
            <a:t>Ценят свой комфорт, а не яркую рекламу и ненужные точки контакта, не реагируют на «совершенные» рекламные образы</a:t>
          </a:r>
          <a:endParaRPr lang="en-US" sz="1200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73192459-7FFD-4A96-A031-0B571E4C9358}" type="parTrans" cxnId="{C6A0538F-D0EF-4F0D-8ECF-87C50988C9A6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B3C85A1A-8B6C-4FCF-B672-C14096697E24}" type="sibTrans" cxnId="{C6A0538F-D0EF-4F0D-8ECF-87C50988C9A6}">
      <dgm:prSet/>
      <dgm:spPr/>
      <dgm:t>
        <a:bodyPr/>
        <a:lstStyle/>
        <a:p>
          <a:endParaRPr lang="en-US" sz="12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9CBA2BDC-D84A-DE4F-A8C8-54780FD588F4}" type="pres">
      <dgm:prSet presAssocID="{DB7F4F9E-F8EA-49A5-AE63-73859FD0B318}" presName="diagram" presStyleCnt="0">
        <dgm:presLayoutVars>
          <dgm:dir/>
          <dgm:resizeHandles val="exact"/>
        </dgm:presLayoutVars>
      </dgm:prSet>
      <dgm:spPr/>
    </dgm:pt>
    <dgm:pt modelId="{23AA6FAA-9C5D-664C-AF3B-B534D350400D}" type="pres">
      <dgm:prSet presAssocID="{079D479A-A518-4765-87E5-50A89B4F4495}" presName="node" presStyleLbl="node1" presStyleIdx="0" presStyleCnt="9">
        <dgm:presLayoutVars>
          <dgm:bulletEnabled val="1"/>
        </dgm:presLayoutVars>
      </dgm:prSet>
      <dgm:spPr/>
    </dgm:pt>
    <dgm:pt modelId="{57CB2FA9-D1E4-0A4C-A592-A3E100B55287}" type="pres">
      <dgm:prSet presAssocID="{B16B720B-8897-4E0E-9651-C365CFEF0BB6}" presName="sibTrans" presStyleCnt="0"/>
      <dgm:spPr/>
    </dgm:pt>
    <dgm:pt modelId="{56250C5B-398F-334F-8453-E8452957667C}" type="pres">
      <dgm:prSet presAssocID="{A1C83234-7FE9-47FC-90C7-8457B8C2E786}" presName="node" presStyleLbl="node1" presStyleIdx="1" presStyleCnt="9">
        <dgm:presLayoutVars>
          <dgm:bulletEnabled val="1"/>
        </dgm:presLayoutVars>
      </dgm:prSet>
      <dgm:spPr/>
    </dgm:pt>
    <dgm:pt modelId="{F5D1ECC5-CE6E-A44C-93F4-F5EBCC3C99AB}" type="pres">
      <dgm:prSet presAssocID="{6CF9938A-EEE7-4C9E-8D92-7F561A7FA909}" presName="sibTrans" presStyleCnt="0"/>
      <dgm:spPr/>
    </dgm:pt>
    <dgm:pt modelId="{532ACB97-06A7-2547-A10F-EE07491473AB}" type="pres">
      <dgm:prSet presAssocID="{6FCA535B-D09A-4318-8D82-F8691A548AAD}" presName="node" presStyleLbl="node1" presStyleIdx="2" presStyleCnt="9">
        <dgm:presLayoutVars>
          <dgm:bulletEnabled val="1"/>
        </dgm:presLayoutVars>
      </dgm:prSet>
      <dgm:spPr/>
    </dgm:pt>
    <dgm:pt modelId="{F3212A5D-F83C-514C-961C-3AF4F4E1411A}" type="pres">
      <dgm:prSet presAssocID="{526E7F99-9B75-435B-8596-991B5D863A67}" presName="sibTrans" presStyleCnt="0"/>
      <dgm:spPr/>
    </dgm:pt>
    <dgm:pt modelId="{07B873A9-3A08-1C42-917A-D4D7D6CB6F42}" type="pres">
      <dgm:prSet presAssocID="{A2921405-5C9B-45DF-8410-6FC00138165A}" presName="node" presStyleLbl="node1" presStyleIdx="3" presStyleCnt="9">
        <dgm:presLayoutVars>
          <dgm:bulletEnabled val="1"/>
        </dgm:presLayoutVars>
      </dgm:prSet>
      <dgm:spPr/>
    </dgm:pt>
    <dgm:pt modelId="{D8142F7F-94C2-A340-A2C5-6CB97948F345}" type="pres">
      <dgm:prSet presAssocID="{6A3FF644-851F-4CAF-B4AA-F40B07F792FD}" presName="sibTrans" presStyleCnt="0"/>
      <dgm:spPr/>
    </dgm:pt>
    <dgm:pt modelId="{4994AFEC-3674-414A-9ECB-C4F4EFC9FE16}" type="pres">
      <dgm:prSet presAssocID="{AF35B7DE-EB24-4CF1-AA01-201EEC0FE4B0}" presName="node" presStyleLbl="node1" presStyleIdx="4" presStyleCnt="9">
        <dgm:presLayoutVars>
          <dgm:bulletEnabled val="1"/>
        </dgm:presLayoutVars>
      </dgm:prSet>
      <dgm:spPr/>
    </dgm:pt>
    <dgm:pt modelId="{03E35C89-B354-A044-A3A7-4CFB6B9A0642}" type="pres">
      <dgm:prSet presAssocID="{D4033C14-DD79-4CC3-8B83-2A3271073088}" presName="sibTrans" presStyleCnt="0"/>
      <dgm:spPr/>
    </dgm:pt>
    <dgm:pt modelId="{5099C4A8-AA72-9346-A663-C063E5C9C2A6}" type="pres">
      <dgm:prSet presAssocID="{40AF3643-6D4E-440F-AF22-2E95DEA63A3A}" presName="node" presStyleLbl="node1" presStyleIdx="5" presStyleCnt="9">
        <dgm:presLayoutVars>
          <dgm:bulletEnabled val="1"/>
        </dgm:presLayoutVars>
      </dgm:prSet>
      <dgm:spPr/>
    </dgm:pt>
    <dgm:pt modelId="{738E15A5-B0EC-1349-A247-43FF8FF2A382}" type="pres">
      <dgm:prSet presAssocID="{DEEF5AA8-374B-4D00-B579-0E94FA05C800}" presName="sibTrans" presStyleCnt="0"/>
      <dgm:spPr/>
    </dgm:pt>
    <dgm:pt modelId="{A4CBAE2D-70C8-3F4A-876C-75C7DCBCB827}" type="pres">
      <dgm:prSet presAssocID="{C1F72394-4FF4-4B57-8E96-84A2C9CC0B57}" presName="node" presStyleLbl="node1" presStyleIdx="6" presStyleCnt="9">
        <dgm:presLayoutVars>
          <dgm:bulletEnabled val="1"/>
        </dgm:presLayoutVars>
      </dgm:prSet>
      <dgm:spPr/>
    </dgm:pt>
    <dgm:pt modelId="{DB0D9CC3-94B2-894B-9D43-4A1ED69D96D7}" type="pres">
      <dgm:prSet presAssocID="{75B6E583-5CE2-46E8-B6C4-A3D1FB5B4C7E}" presName="sibTrans" presStyleCnt="0"/>
      <dgm:spPr/>
    </dgm:pt>
    <dgm:pt modelId="{488B044D-5A61-A544-A1C6-1B7CF46A3653}" type="pres">
      <dgm:prSet presAssocID="{4FDE1923-B411-42D0-864C-14681795746C}" presName="node" presStyleLbl="node1" presStyleIdx="7" presStyleCnt="9">
        <dgm:presLayoutVars>
          <dgm:bulletEnabled val="1"/>
        </dgm:presLayoutVars>
      </dgm:prSet>
      <dgm:spPr/>
    </dgm:pt>
    <dgm:pt modelId="{ACE77576-C680-A24C-841B-6E62186375CA}" type="pres">
      <dgm:prSet presAssocID="{1B5DCDB8-5904-4DA4-B9B0-EC687B251915}" presName="sibTrans" presStyleCnt="0"/>
      <dgm:spPr/>
    </dgm:pt>
    <dgm:pt modelId="{86C90AF1-F2B5-3847-AD97-0075D266B375}" type="pres">
      <dgm:prSet presAssocID="{39A06912-59F2-44DE-B618-38531947B0B8}" presName="node" presStyleLbl="node1" presStyleIdx="8" presStyleCnt="9">
        <dgm:presLayoutVars>
          <dgm:bulletEnabled val="1"/>
        </dgm:presLayoutVars>
      </dgm:prSet>
      <dgm:spPr/>
    </dgm:pt>
  </dgm:ptLst>
  <dgm:cxnLst>
    <dgm:cxn modelId="{498C5E00-D4B2-441F-A149-249C2CBA138A}" srcId="{DB7F4F9E-F8EA-49A5-AE63-73859FD0B318}" destId="{AF35B7DE-EB24-4CF1-AA01-201EEC0FE4B0}" srcOrd="4" destOrd="0" parTransId="{1857981F-8070-4518-A899-9778C343404E}" sibTransId="{D4033C14-DD79-4CC3-8B83-2A3271073088}"/>
    <dgm:cxn modelId="{93813B0B-8F5C-0549-9293-2C46BD21B308}" type="presOf" srcId="{079D479A-A518-4765-87E5-50A89B4F4495}" destId="{23AA6FAA-9C5D-664C-AF3B-B534D350400D}" srcOrd="0" destOrd="0" presId="urn:microsoft.com/office/officeart/2005/8/layout/default"/>
    <dgm:cxn modelId="{14BD211D-5BF5-8248-A35C-AB90A0B3FBB8}" type="presOf" srcId="{C1F72394-4FF4-4B57-8E96-84A2C9CC0B57}" destId="{A4CBAE2D-70C8-3F4A-876C-75C7DCBCB827}" srcOrd="0" destOrd="0" presId="urn:microsoft.com/office/officeart/2005/8/layout/default"/>
    <dgm:cxn modelId="{B2612321-CEA6-F04B-84F5-80B73E4AB2A4}" type="presOf" srcId="{40AF3643-6D4E-440F-AF22-2E95DEA63A3A}" destId="{5099C4A8-AA72-9346-A663-C063E5C9C2A6}" srcOrd="0" destOrd="0" presId="urn:microsoft.com/office/officeart/2005/8/layout/default"/>
    <dgm:cxn modelId="{A3205131-8CA1-FF40-8092-AA1809836DEE}" type="presOf" srcId="{A1C83234-7FE9-47FC-90C7-8457B8C2E786}" destId="{56250C5B-398F-334F-8453-E8452957667C}" srcOrd="0" destOrd="0" presId="urn:microsoft.com/office/officeart/2005/8/layout/default"/>
    <dgm:cxn modelId="{93FC9A31-C34A-498C-8C0A-52355F5BF9A8}" srcId="{DB7F4F9E-F8EA-49A5-AE63-73859FD0B318}" destId="{40AF3643-6D4E-440F-AF22-2E95DEA63A3A}" srcOrd="5" destOrd="0" parTransId="{1E6D4B58-EDAD-41AB-BEAE-5D46DED82F63}" sibTransId="{DEEF5AA8-374B-4D00-B579-0E94FA05C800}"/>
    <dgm:cxn modelId="{6F61A937-3ACF-496C-96B3-F9104C56C8DB}" srcId="{DB7F4F9E-F8EA-49A5-AE63-73859FD0B318}" destId="{A2921405-5C9B-45DF-8410-6FC00138165A}" srcOrd="3" destOrd="0" parTransId="{E74B1469-D5ED-4474-9C4E-DADF697FA7B5}" sibTransId="{6A3FF644-851F-4CAF-B4AA-F40B07F792FD}"/>
    <dgm:cxn modelId="{FBB7C139-9228-6048-93BF-28D4AD6C9198}" type="presOf" srcId="{39A06912-59F2-44DE-B618-38531947B0B8}" destId="{86C90AF1-F2B5-3847-AD97-0075D266B375}" srcOrd="0" destOrd="0" presId="urn:microsoft.com/office/officeart/2005/8/layout/default"/>
    <dgm:cxn modelId="{A6D9EA41-D54B-4EFF-9E50-18121535DCB2}" srcId="{DB7F4F9E-F8EA-49A5-AE63-73859FD0B318}" destId="{A1C83234-7FE9-47FC-90C7-8457B8C2E786}" srcOrd="1" destOrd="0" parTransId="{AEA768BB-055B-4339-AB28-9409F0112671}" sibTransId="{6CF9938A-EEE7-4C9E-8D92-7F561A7FA909}"/>
    <dgm:cxn modelId="{3F776242-E06C-4D72-8EE9-D47DC3A14048}" srcId="{DB7F4F9E-F8EA-49A5-AE63-73859FD0B318}" destId="{079D479A-A518-4765-87E5-50A89B4F4495}" srcOrd="0" destOrd="0" parTransId="{7C478141-E48C-45FB-94AF-7046378BC1D5}" sibTransId="{B16B720B-8897-4E0E-9651-C365CFEF0BB6}"/>
    <dgm:cxn modelId="{B3C53061-CF2C-D141-8B85-F97CAF6FEBBA}" type="presOf" srcId="{A2921405-5C9B-45DF-8410-6FC00138165A}" destId="{07B873A9-3A08-1C42-917A-D4D7D6CB6F42}" srcOrd="0" destOrd="0" presId="urn:microsoft.com/office/officeart/2005/8/layout/default"/>
    <dgm:cxn modelId="{30DEE267-4AFE-7042-BBCF-E19027C7C3F1}" type="presOf" srcId="{DB7F4F9E-F8EA-49A5-AE63-73859FD0B318}" destId="{9CBA2BDC-D84A-DE4F-A8C8-54780FD588F4}" srcOrd="0" destOrd="0" presId="urn:microsoft.com/office/officeart/2005/8/layout/default"/>
    <dgm:cxn modelId="{1DB46D6D-BF00-4451-8103-E912D9503158}" srcId="{DB7F4F9E-F8EA-49A5-AE63-73859FD0B318}" destId="{6FCA535B-D09A-4318-8D82-F8691A548AAD}" srcOrd="2" destOrd="0" parTransId="{ECA6E348-79BC-4FEF-AA3B-F689F15300A9}" sibTransId="{526E7F99-9B75-435B-8596-991B5D863A67}"/>
    <dgm:cxn modelId="{2850666F-EF25-4CF9-8524-07E33760F7EE}" srcId="{DB7F4F9E-F8EA-49A5-AE63-73859FD0B318}" destId="{4FDE1923-B411-42D0-864C-14681795746C}" srcOrd="7" destOrd="0" parTransId="{AFDD35C8-BDE0-48B2-A8C9-BF81B343FF34}" sibTransId="{1B5DCDB8-5904-4DA4-B9B0-EC687B251915}"/>
    <dgm:cxn modelId="{C6A0538F-D0EF-4F0D-8ECF-87C50988C9A6}" srcId="{DB7F4F9E-F8EA-49A5-AE63-73859FD0B318}" destId="{39A06912-59F2-44DE-B618-38531947B0B8}" srcOrd="8" destOrd="0" parTransId="{73192459-7FFD-4A96-A031-0B571E4C9358}" sibTransId="{B3C85A1A-8B6C-4FCF-B672-C14096697E24}"/>
    <dgm:cxn modelId="{1EE5A39C-B940-4EBE-874F-3F90748710C4}" srcId="{DB7F4F9E-F8EA-49A5-AE63-73859FD0B318}" destId="{C1F72394-4FF4-4B57-8E96-84A2C9CC0B57}" srcOrd="6" destOrd="0" parTransId="{38AFBD34-7581-4227-8274-0DD8C5311FAE}" sibTransId="{75B6E583-5CE2-46E8-B6C4-A3D1FB5B4C7E}"/>
    <dgm:cxn modelId="{2A95D4B3-F88E-B24C-BEF3-B386CD4485AE}" type="presOf" srcId="{4FDE1923-B411-42D0-864C-14681795746C}" destId="{488B044D-5A61-A544-A1C6-1B7CF46A3653}" srcOrd="0" destOrd="0" presId="urn:microsoft.com/office/officeart/2005/8/layout/default"/>
    <dgm:cxn modelId="{5B67E7DC-ED41-4647-96D6-B53940283E54}" type="presOf" srcId="{6FCA535B-D09A-4318-8D82-F8691A548AAD}" destId="{532ACB97-06A7-2547-A10F-EE07491473AB}" srcOrd="0" destOrd="0" presId="urn:microsoft.com/office/officeart/2005/8/layout/default"/>
    <dgm:cxn modelId="{9C7F7DF1-07C4-E742-A5AC-C7D7F90720D9}" type="presOf" srcId="{AF35B7DE-EB24-4CF1-AA01-201EEC0FE4B0}" destId="{4994AFEC-3674-414A-9ECB-C4F4EFC9FE16}" srcOrd="0" destOrd="0" presId="urn:microsoft.com/office/officeart/2005/8/layout/default"/>
    <dgm:cxn modelId="{F3809FE9-B122-8E42-BB87-CD66577303EC}" type="presParOf" srcId="{9CBA2BDC-D84A-DE4F-A8C8-54780FD588F4}" destId="{23AA6FAA-9C5D-664C-AF3B-B534D350400D}" srcOrd="0" destOrd="0" presId="urn:microsoft.com/office/officeart/2005/8/layout/default"/>
    <dgm:cxn modelId="{E2A7EA37-E011-0E49-B536-3492DFFD5E51}" type="presParOf" srcId="{9CBA2BDC-D84A-DE4F-A8C8-54780FD588F4}" destId="{57CB2FA9-D1E4-0A4C-A592-A3E100B55287}" srcOrd="1" destOrd="0" presId="urn:microsoft.com/office/officeart/2005/8/layout/default"/>
    <dgm:cxn modelId="{08A3BA4F-380F-7F48-A335-E7FD5CC71A92}" type="presParOf" srcId="{9CBA2BDC-D84A-DE4F-A8C8-54780FD588F4}" destId="{56250C5B-398F-334F-8453-E8452957667C}" srcOrd="2" destOrd="0" presId="urn:microsoft.com/office/officeart/2005/8/layout/default"/>
    <dgm:cxn modelId="{4F98A608-6053-4C42-B3C5-59E35FADF847}" type="presParOf" srcId="{9CBA2BDC-D84A-DE4F-A8C8-54780FD588F4}" destId="{F5D1ECC5-CE6E-A44C-93F4-F5EBCC3C99AB}" srcOrd="3" destOrd="0" presId="urn:microsoft.com/office/officeart/2005/8/layout/default"/>
    <dgm:cxn modelId="{D483672E-065D-494A-8AEB-3F282BECA9E1}" type="presParOf" srcId="{9CBA2BDC-D84A-DE4F-A8C8-54780FD588F4}" destId="{532ACB97-06A7-2547-A10F-EE07491473AB}" srcOrd="4" destOrd="0" presId="urn:microsoft.com/office/officeart/2005/8/layout/default"/>
    <dgm:cxn modelId="{1A48B67A-5C0F-BF48-9025-7DE46894FE64}" type="presParOf" srcId="{9CBA2BDC-D84A-DE4F-A8C8-54780FD588F4}" destId="{F3212A5D-F83C-514C-961C-3AF4F4E1411A}" srcOrd="5" destOrd="0" presId="urn:microsoft.com/office/officeart/2005/8/layout/default"/>
    <dgm:cxn modelId="{F805FC5E-B7C2-2B43-842F-F5482A077AC2}" type="presParOf" srcId="{9CBA2BDC-D84A-DE4F-A8C8-54780FD588F4}" destId="{07B873A9-3A08-1C42-917A-D4D7D6CB6F42}" srcOrd="6" destOrd="0" presId="urn:microsoft.com/office/officeart/2005/8/layout/default"/>
    <dgm:cxn modelId="{0A634B56-563C-7B41-92D6-CBADF9903344}" type="presParOf" srcId="{9CBA2BDC-D84A-DE4F-A8C8-54780FD588F4}" destId="{D8142F7F-94C2-A340-A2C5-6CB97948F345}" srcOrd="7" destOrd="0" presId="urn:microsoft.com/office/officeart/2005/8/layout/default"/>
    <dgm:cxn modelId="{4F4812BB-870A-FA42-818B-88998D471C88}" type="presParOf" srcId="{9CBA2BDC-D84A-DE4F-A8C8-54780FD588F4}" destId="{4994AFEC-3674-414A-9ECB-C4F4EFC9FE16}" srcOrd="8" destOrd="0" presId="urn:microsoft.com/office/officeart/2005/8/layout/default"/>
    <dgm:cxn modelId="{12DF9FFE-22AE-3E46-8490-9EEC69D04B91}" type="presParOf" srcId="{9CBA2BDC-D84A-DE4F-A8C8-54780FD588F4}" destId="{03E35C89-B354-A044-A3A7-4CFB6B9A0642}" srcOrd="9" destOrd="0" presId="urn:microsoft.com/office/officeart/2005/8/layout/default"/>
    <dgm:cxn modelId="{70435BDF-EE45-204A-8BAB-F1EEF9367188}" type="presParOf" srcId="{9CBA2BDC-D84A-DE4F-A8C8-54780FD588F4}" destId="{5099C4A8-AA72-9346-A663-C063E5C9C2A6}" srcOrd="10" destOrd="0" presId="urn:microsoft.com/office/officeart/2005/8/layout/default"/>
    <dgm:cxn modelId="{7BD5831E-52DB-AC4E-AE8D-4EF893E92F66}" type="presParOf" srcId="{9CBA2BDC-D84A-DE4F-A8C8-54780FD588F4}" destId="{738E15A5-B0EC-1349-A247-43FF8FF2A382}" srcOrd="11" destOrd="0" presId="urn:microsoft.com/office/officeart/2005/8/layout/default"/>
    <dgm:cxn modelId="{A330896E-7636-BB47-845D-607EA1B65440}" type="presParOf" srcId="{9CBA2BDC-D84A-DE4F-A8C8-54780FD588F4}" destId="{A4CBAE2D-70C8-3F4A-876C-75C7DCBCB827}" srcOrd="12" destOrd="0" presId="urn:microsoft.com/office/officeart/2005/8/layout/default"/>
    <dgm:cxn modelId="{FE6CC999-1B14-6A4A-8E48-6654CF4E2A8A}" type="presParOf" srcId="{9CBA2BDC-D84A-DE4F-A8C8-54780FD588F4}" destId="{DB0D9CC3-94B2-894B-9D43-4A1ED69D96D7}" srcOrd="13" destOrd="0" presId="urn:microsoft.com/office/officeart/2005/8/layout/default"/>
    <dgm:cxn modelId="{5CFCA1B1-2085-4B4F-A2D6-6E1A5FD61911}" type="presParOf" srcId="{9CBA2BDC-D84A-DE4F-A8C8-54780FD588F4}" destId="{488B044D-5A61-A544-A1C6-1B7CF46A3653}" srcOrd="14" destOrd="0" presId="urn:microsoft.com/office/officeart/2005/8/layout/default"/>
    <dgm:cxn modelId="{2493CFFC-3C4F-B141-A5DD-6D5E5F1693FB}" type="presParOf" srcId="{9CBA2BDC-D84A-DE4F-A8C8-54780FD588F4}" destId="{ACE77576-C680-A24C-841B-6E62186375CA}" srcOrd="15" destOrd="0" presId="urn:microsoft.com/office/officeart/2005/8/layout/default"/>
    <dgm:cxn modelId="{F4977E3A-4A2C-7643-8A60-854EBDF72F14}" type="presParOf" srcId="{9CBA2BDC-D84A-DE4F-A8C8-54780FD588F4}" destId="{86C90AF1-F2B5-3847-AD97-0075D266B37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57ADA-C915-4C22-AE38-A089277B6557}" type="doc">
      <dgm:prSet loTypeId="urn:microsoft.com/office/officeart/2005/8/layout/hProcess4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CA88EF-4927-4A87-A4CD-8B03EE3E4B3B}">
      <dgm:prSet/>
      <dgm:spPr/>
      <dgm:t>
        <a:bodyPr/>
        <a:lstStyle/>
        <a:p>
          <a:r>
            <a:rPr lang="ru-RU" b="0" i="0">
              <a:latin typeface="Raleway" panose="020B0503030101060003" pitchFamily="34" charset="0"/>
              <a:cs typeface="Calibri" panose="020F0502020204030204" pitchFamily="34" charset="0"/>
            </a:rPr>
            <a:t>Мультиканальный маркетинг </a:t>
          </a:r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9720A727-59C0-403B-BBD0-56A42546A4BA}" type="parTrans" cxnId="{06EB9468-667E-4882-AC2C-E47E792DDFDC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1F99D336-0A1F-4C66-8E99-FD5C1F386287}" type="sibTrans" cxnId="{06EB9468-667E-4882-AC2C-E47E792DDFDC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B9AF98FC-75B3-48B9-9A15-670FCAF68CC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>
              <a:latin typeface="Raleway" panose="020B0503030101060003" pitchFamily="34" charset="0"/>
              <a:cs typeface="Calibri" panose="020F0502020204030204" pitchFamily="34" charset="0"/>
            </a:rPr>
            <a:t>Разделял цифровой и традиционный путь клиента </a:t>
          </a:r>
          <a:endParaRPr lang="en-US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8FC160E2-58D4-4DB3-BB5E-A62B896E44FF}" type="parTrans" cxnId="{A33A0578-2C36-4BD8-B5D6-9A8AD7AB3FAA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6CB56854-E21E-4D29-90B7-984B876ACD13}" type="sibTrans" cxnId="{A33A0578-2C36-4BD8-B5D6-9A8AD7AB3FAA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A2120B7C-3C69-4407-85D5-E39735613DB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>
              <a:latin typeface="Raleway" panose="020B0503030101060003" pitchFamily="34" charset="0"/>
              <a:cs typeface="Calibri" panose="020F0502020204030204" pitchFamily="34" charset="0"/>
            </a:rPr>
            <a:t>Управлял отдельно цифровыми и традиционными коммуникациями</a:t>
          </a:r>
          <a:endParaRPr lang="en-US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480EA9AA-FA90-457C-862A-9D054F4453FB}" type="parTrans" cxnId="{4E512774-EEB6-483E-B1D7-0C7BC41788E3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5C95869D-2989-4143-A3A7-5E7BF812EC00}" type="sibTrans" cxnId="{4E512774-EEB6-483E-B1D7-0C7BC41788E3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4EE5AC7E-4A17-4E6E-9DE1-8C2B7AD3ED8C}">
      <dgm:prSet/>
      <dgm:spPr/>
      <dgm:t>
        <a:bodyPr/>
        <a:lstStyle/>
        <a:p>
          <a:r>
            <a:rPr lang="ru-RU" b="0" i="0">
              <a:latin typeface="Raleway" panose="020B0503030101060003" pitchFamily="34" charset="0"/>
              <a:cs typeface="Calibri" panose="020F0502020204030204" pitchFamily="34" charset="0"/>
            </a:rPr>
            <a:t>Омниканальный маркетинг </a:t>
          </a:r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2E0118E6-0A29-4F38-983A-4CC6247A9ADC}" type="parTrans" cxnId="{36F157FA-F0C1-47A0-B09E-59DA631E25AC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39B4674B-3379-49DE-B24F-2BAFBCEAE23B}" type="sibTrans" cxnId="{36F157FA-F0C1-47A0-B09E-59DA631E25AC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DAF5F22F-8A4E-4171-9A3C-E3858BA6D3D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>
              <a:latin typeface="Raleway" panose="020B0503030101060003" pitchFamily="34" charset="0"/>
              <a:cs typeface="Calibri" panose="020F0502020204030204" pitchFamily="34" charset="0"/>
            </a:rPr>
            <a:t>Чередовал онлайн и офлайн коммуникации в едином </a:t>
          </a:r>
          <a:r>
            <a:rPr lang="en-US" b="0" i="0" dirty="0">
              <a:latin typeface="Raleway" panose="020B0503030101060003" pitchFamily="34" charset="0"/>
              <a:cs typeface="Calibri" panose="020F0502020204030204" pitchFamily="34" charset="0"/>
            </a:rPr>
            <a:t>CJM</a:t>
          </a:r>
          <a:endParaRPr lang="en-US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699F56DA-9A21-480C-8A27-03FD276EB9C5}" type="parTrans" cxnId="{976415F9-DFAD-4E14-A689-3621D0A5A7B1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7E3CA6D3-1899-413E-A5F1-4DB48E6C7148}" type="sibTrans" cxnId="{976415F9-DFAD-4E14-A689-3621D0A5A7B1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0135E0D7-5080-4730-9226-C1C74FEE021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>
              <a:latin typeface="Raleway" panose="020B0503030101060003" pitchFamily="34" charset="0"/>
              <a:cs typeface="Calibri" panose="020F0502020204030204" pitchFamily="34" charset="0"/>
            </a:rPr>
            <a:t>Медиа-микс включал разные доли онлайн и офлайн точек контакта на разных этапах воронки маркетинга</a:t>
          </a:r>
          <a:endParaRPr lang="en-US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B50D8D92-6457-491B-A79D-A36CA0B2C70D}" type="parTrans" cxnId="{993B8AD2-D5AF-41A7-9227-97F43D6E6F19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F1BE3985-1CDD-451B-9D6E-3D88254CF20B}" type="sibTrans" cxnId="{993B8AD2-D5AF-41A7-9227-97F43D6E6F19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F26916BF-2C2E-4D7B-B682-0B823168EB33}">
      <dgm:prSet/>
      <dgm:spPr/>
      <dgm:t>
        <a:bodyPr/>
        <a:lstStyle/>
        <a:p>
          <a:r>
            <a:rPr lang="ru-RU" b="0" i="0">
              <a:latin typeface="Raleway" panose="020B0503030101060003" pitchFamily="34" charset="0"/>
              <a:cs typeface="Calibri" panose="020F0502020204030204" pitchFamily="34" charset="0"/>
            </a:rPr>
            <a:t>Метамаркетинг </a:t>
          </a:r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CA622D5C-7FB7-4EA6-AE55-43A460B1DF6B}" type="parTrans" cxnId="{398F9A0E-0AFD-4F08-BC2C-12AC5C090B2C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4BCF7A28-97F7-49B3-8656-D7112AABDE5E}" type="sibTrans" cxnId="{398F9A0E-0AFD-4F08-BC2C-12AC5C090B2C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28048766-D664-48D6-9B87-5E31D235371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>
              <a:latin typeface="Raleway" panose="020B0503030101060003" pitchFamily="34" charset="0"/>
              <a:cs typeface="Calibri" panose="020F0502020204030204" pitchFamily="34" charset="0"/>
            </a:rPr>
            <a:t>Интеграция онлайн и офлайн реальности и управление иммерсивным опытом клиента</a:t>
          </a:r>
          <a:endParaRPr lang="en-US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C61E369B-0228-4B35-BBFB-FDF063FAB430}" type="parTrans" cxnId="{99D0641B-F0A7-4EDD-B743-C53007B91EBD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348702A5-2408-46CA-A05C-FC739286CE24}" type="sibTrans" cxnId="{99D0641B-F0A7-4EDD-B743-C53007B91EBD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20BB0B3C-F6F5-4AF6-BE0A-A4F80849FE2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>
              <a:latin typeface="Raleway" panose="020B0503030101060003" pitchFamily="34" charset="0"/>
              <a:cs typeface="Calibri" panose="020F0502020204030204" pitchFamily="34" charset="0"/>
            </a:rPr>
            <a:t>Благодаря развитию цифровых технологий (Интернет вещей, ИИ, </a:t>
          </a:r>
          <a:r>
            <a:rPr lang="en-US" b="0" i="0" dirty="0">
              <a:latin typeface="Raleway" panose="020B0503030101060003" pitchFamily="34" charset="0"/>
              <a:cs typeface="Calibri" panose="020F0502020204030204" pitchFamily="34" charset="0"/>
            </a:rPr>
            <a:t>AR, VR, </a:t>
          </a:r>
          <a:r>
            <a:rPr lang="ru-RU" b="0" i="0" dirty="0">
              <a:latin typeface="Raleway" panose="020B0503030101060003" pitchFamily="34" charset="0"/>
              <a:cs typeface="Calibri" panose="020F0502020204030204" pitchFamily="34" charset="0"/>
            </a:rPr>
            <a:t>блокчейн и др.) и цифровой среды (расширенная реальность и метавселенная)</a:t>
          </a:r>
          <a:endParaRPr lang="en-US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432552AF-91B4-4FBE-A8B8-C87BFC9D471C}" type="parTrans" cxnId="{F43E069E-9F28-4620-9C64-0470033FA403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040A2CA8-2136-47AA-9C9A-0D965545122C}" type="sibTrans" cxnId="{F43E069E-9F28-4620-9C64-0470033FA403}">
      <dgm:prSet/>
      <dgm:spPr/>
      <dgm:t>
        <a:bodyPr/>
        <a:lstStyle/>
        <a:p>
          <a:endParaRPr lang="en-US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FE494C5C-D274-854A-8F71-8AE439129210}" type="pres">
      <dgm:prSet presAssocID="{0B257ADA-C915-4C22-AE38-A089277B6557}" presName="Name0" presStyleCnt="0">
        <dgm:presLayoutVars>
          <dgm:dir/>
          <dgm:animLvl val="lvl"/>
          <dgm:resizeHandles val="exact"/>
        </dgm:presLayoutVars>
      </dgm:prSet>
      <dgm:spPr/>
    </dgm:pt>
    <dgm:pt modelId="{3850F853-434C-AC4F-B931-06EF5C3C6086}" type="pres">
      <dgm:prSet presAssocID="{0B257ADA-C915-4C22-AE38-A089277B6557}" presName="tSp" presStyleCnt="0"/>
      <dgm:spPr/>
    </dgm:pt>
    <dgm:pt modelId="{FE142CD5-B1A8-904D-8F02-36072816E445}" type="pres">
      <dgm:prSet presAssocID="{0B257ADA-C915-4C22-AE38-A089277B6557}" presName="bSp" presStyleCnt="0"/>
      <dgm:spPr/>
    </dgm:pt>
    <dgm:pt modelId="{14435D91-9302-9447-BD69-BCC60D718ADD}" type="pres">
      <dgm:prSet presAssocID="{0B257ADA-C915-4C22-AE38-A089277B6557}" presName="process" presStyleCnt="0"/>
      <dgm:spPr/>
    </dgm:pt>
    <dgm:pt modelId="{F209ECCD-58D7-9849-85D4-06F7660830DF}" type="pres">
      <dgm:prSet presAssocID="{E0CA88EF-4927-4A87-A4CD-8B03EE3E4B3B}" presName="composite1" presStyleCnt="0"/>
      <dgm:spPr/>
    </dgm:pt>
    <dgm:pt modelId="{19F91C06-8A53-9D43-A8B0-E0A37887ABBD}" type="pres">
      <dgm:prSet presAssocID="{E0CA88EF-4927-4A87-A4CD-8B03EE3E4B3B}" presName="dummyNode1" presStyleLbl="node1" presStyleIdx="0" presStyleCnt="3"/>
      <dgm:spPr/>
    </dgm:pt>
    <dgm:pt modelId="{F9217D69-5B41-DE47-A532-28F7A616DB51}" type="pres">
      <dgm:prSet presAssocID="{E0CA88EF-4927-4A87-A4CD-8B03EE3E4B3B}" presName="childNode1" presStyleLbl="bgAcc1" presStyleIdx="0" presStyleCnt="3">
        <dgm:presLayoutVars>
          <dgm:bulletEnabled val="1"/>
        </dgm:presLayoutVars>
      </dgm:prSet>
      <dgm:spPr/>
    </dgm:pt>
    <dgm:pt modelId="{D8CA4CEF-837B-314D-86E9-56EA535AEB34}" type="pres">
      <dgm:prSet presAssocID="{E0CA88EF-4927-4A87-A4CD-8B03EE3E4B3B}" presName="childNode1tx" presStyleLbl="bgAcc1" presStyleIdx="0" presStyleCnt="3">
        <dgm:presLayoutVars>
          <dgm:bulletEnabled val="1"/>
        </dgm:presLayoutVars>
      </dgm:prSet>
      <dgm:spPr/>
    </dgm:pt>
    <dgm:pt modelId="{63827E0B-6DEB-B048-8DA8-E778D81840F0}" type="pres">
      <dgm:prSet presAssocID="{E0CA88EF-4927-4A87-A4CD-8B03EE3E4B3B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6033D91B-FD99-C149-BCE3-5BAF38F4EEA7}" type="pres">
      <dgm:prSet presAssocID="{E0CA88EF-4927-4A87-A4CD-8B03EE3E4B3B}" presName="connSite1" presStyleCnt="0"/>
      <dgm:spPr/>
    </dgm:pt>
    <dgm:pt modelId="{992F9287-A9F1-1F4F-B6E6-7C00510AF96A}" type="pres">
      <dgm:prSet presAssocID="{1F99D336-0A1F-4C66-8E99-FD5C1F386287}" presName="Name9" presStyleLbl="sibTrans2D1" presStyleIdx="0" presStyleCnt="2"/>
      <dgm:spPr/>
    </dgm:pt>
    <dgm:pt modelId="{03CEDD6F-8FD3-4046-A885-7498ED352D50}" type="pres">
      <dgm:prSet presAssocID="{4EE5AC7E-4A17-4E6E-9DE1-8C2B7AD3ED8C}" presName="composite2" presStyleCnt="0"/>
      <dgm:spPr/>
    </dgm:pt>
    <dgm:pt modelId="{9E01D69C-195F-054D-B821-6A709FD2D04E}" type="pres">
      <dgm:prSet presAssocID="{4EE5AC7E-4A17-4E6E-9DE1-8C2B7AD3ED8C}" presName="dummyNode2" presStyleLbl="node1" presStyleIdx="0" presStyleCnt="3"/>
      <dgm:spPr/>
    </dgm:pt>
    <dgm:pt modelId="{1C430386-9D95-1C4C-869E-A6ACC9EEE030}" type="pres">
      <dgm:prSet presAssocID="{4EE5AC7E-4A17-4E6E-9DE1-8C2B7AD3ED8C}" presName="childNode2" presStyleLbl="bgAcc1" presStyleIdx="1" presStyleCnt="3">
        <dgm:presLayoutVars>
          <dgm:bulletEnabled val="1"/>
        </dgm:presLayoutVars>
      </dgm:prSet>
      <dgm:spPr/>
    </dgm:pt>
    <dgm:pt modelId="{57DCA976-DC89-954F-8153-3CF784087ED5}" type="pres">
      <dgm:prSet presAssocID="{4EE5AC7E-4A17-4E6E-9DE1-8C2B7AD3ED8C}" presName="childNode2tx" presStyleLbl="bgAcc1" presStyleIdx="1" presStyleCnt="3">
        <dgm:presLayoutVars>
          <dgm:bulletEnabled val="1"/>
        </dgm:presLayoutVars>
      </dgm:prSet>
      <dgm:spPr/>
    </dgm:pt>
    <dgm:pt modelId="{C12123C1-DE0B-8142-96F3-183D8003D441}" type="pres">
      <dgm:prSet presAssocID="{4EE5AC7E-4A17-4E6E-9DE1-8C2B7AD3ED8C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987756E-31D2-334C-93AB-AEA3F5BF7440}" type="pres">
      <dgm:prSet presAssocID="{4EE5AC7E-4A17-4E6E-9DE1-8C2B7AD3ED8C}" presName="connSite2" presStyleCnt="0"/>
      <dgm:spPr/>
    </dgm:pt>
    <dgm:pt modelId="{65C4FE5D-DF55-7141-A15F-E60124AB8149}" type="pres">
      <dgm:prSet presAssocID="{39B4674B-3379-49DE-B24F-2BAFBCEAE23B}" presName="Name18" presStyleLbl="sibTrans2D1" presStyleIdx="1" presStyleCnt="2"/>
      <dgm:spPr/>
    </dgm:pt>
    <dgm:pt modelId="{685B7825-C61A-7945-8146-481734217651}" type="pres">
      <dgm:prSet presAssocID="{F26916BF-2C2E-4D7B-B682-0B823168EB33}" presName="composite1" presStyleCnt="0"/>
      <dgm:spPr/>
    </dgm:pt>
    <dgm:pt modelId="{F85DA2CE-C69E-D042-90A8-802147B95191}" type="pres">
      <dgm:prSet presAssocID="{F26916BF-2C2E-4D7B-B682-0B823168EB33}" presName="dummyNode1" presStyleLbl="node1" presStyleIdx="1" presStyleCnt="3"/>
      <dgm:spPr/>
    </dgm:pt>
    <dgm:pt modelId="{F70E9A77-DD0D-FE48-967F-FA5572901CE0}" type="pres">
      <dgm:prSet presAssocID="{F26916BF-2C2E-4D7B-B682-0B823168EB33}" presName="childNode1" presStyleLbl="bgAcc1" presStyleIdx="2" presStyleCnt="3">
        <dgm:presLayoutVars>
          <dgm:bulletEnabled val="1"/>
        </dgm:presLayoutVars>
      </dgm:prSet>
      <dgm:spPr/>
    </dgm:pt>
    <dgm:pt modelId="{650ED63A-74F8-9B4E-8BE3-AB704FC56C8D}" type="pres">
      <dgm:prSet presAssocID="{F26916BF-2C2E-4D7B-B682-0B823168EB33}" presName="childNode1tx" presStyleLbl="bgAcc1" presStyleIdx="2" presStyleCnt="3">
        <dgm:presLayoutVars>
          <dgm:bulletEnabled val="1"/>
        </dgm:presLayoutVars>
      </dgm:prSet>
      <dgm:spPr/>
    </dgm:pt>
    <dgm:pt modelId="{A7185573-BF5A-0B48-9319-C8909938D387}" type="pres">
      <dgm:prSet presAssocID="{F26916BF-2C2E-4D7B-B682-0B823168EB33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6AE92705-C3FB-F847-B710-EA40BA748ACE}" type="pres">
      <dgm:prSet presAssocID="{F26916BF-2C2E-4D7B-B682-0B823168EB33}" presName="connSite1" presStyleCnt="0"/>
      <dgm:spPr/>
    </dgm:pt>
  </dgm:ptLst>
  <dgm:cxnLst>
    <dgm:cxn modelId="{398F9A0E-0AFD-4F08-BC2C-12AC5C090B2C}" srcId="{0B257ADA-C915-4C22-AE38-A089277B6557}" destId="{F26916BF-2C2E-4D7B-B682-0B823168EB33}" srcOrd="2" destOrd="0" parTransId="{CA622D5C-7FB7-4EA6-AE55-43A460B1DF6B}" sibTransId="{4BCF7A28-97F7-49B3-8656-D7112AABDE5E}"/>
    <dgm:cxn modelId="{A63FDD13-850E-1844-9886-1A784293BDF8}" type="presOf" srcId="{20BB0B3C-F6F5-4AF6-BE0A-A4F80849FE27}" destId="{F70E9A77-DD0D-FE48-967F-FA5572901CE0}" srcOrd="0" destOrd="1" presId="urn:microsoft.com/office/officeart/2005/8/layout/hProcess4"/>
    <dgm:cxn modelId="{9AD86319-8B23-4141-8984-8507532D1788}" type="presOf" srcId="{DAF5F22F-8A4E-4171-9A3C-E3858BA6D3DE}" destId="{57DCA976-DC89-954F-8153-3CF784087ED5}" srcOrd="1" destOrd="0" presId="urn:microsoft.com/office/officeart/2005/8/layout/hProcess4"/>
    <dgm:cxn modelId="{99D0641B-F0A7-4EDD-B743-C53007B91EBD}" srcId="{F26916BF-2C2E-4D7B-B682-0B823168EB33}" destId="{28048766-D664-48D6-9B87-5E31D2353711}" srcOrd="0" destOrd="0" parTransId="{C61E369B-0228-4B35-BBFB-FDF063FAB430}" sibTransId="{348702A5-2408-46CA-A05C-FC739286CE24}"/>
    <dgm:cxn modelId="{EF86672D-71D8-5A4C-B8FA-1E5F7411F848}" type="presOf" srcId="{28048766-D664-48D6-9B87-5E31D2353711}" destId="{F70E9A77-DD0D-FE48-967F-FA5572901CE0}" srcOrd="0" destOrd="0" presId="urn:microsoft.com/office/officeart/2005/8/layout/hProcess4"/>
    <dgm:cxn modelId="{2B811E32-D5F8-E146-B0AA-2E9ED8B8BA9D}" type="presOf" srcId="{A2120B7C-3C69-4407-85D5-E39735613DB3}" destId="{F9217D69-5B41-DE47-A532-28F7A616DB51}" srcOrd="0" destOrd="1" presId="urn:microsoft.com/office/officeart/2005/8/layout/hProcess4"/>
    <dgm:cxn modelId="{602CF55F-82D2-A840-BC7F-8A3698ABCBE0}" type="presOf" srcId="{39B4674B-3379-49DE-B24F-2BAFBCEAE23B}" destId="{65C4FE5D-DF55-7141-A15F-E60124AB8149}" srcOrd="0" destOrd="0" presId="urn:microsoft.com/office/officeart/2005/8/layout/hProcess4"/>
    <dgm:cxn modelId="{3B43F85F-07CD-1E4F-8F07-7C8968890D55}" type="presOf" srcId="{DAF5F22F-8A4E-4171-9A3C-E3858BA6D3DE}" destId="{1C430386-9D95-1C4C-869E-A6ACC9EEE030}" srcOrd="0" destOrd="0" presId="urn:microsoft.com/office/officeart/2005/8/layout/hProcess4"/>
    <dgm:cxn modelId="{90ADB562-6C74-F249-BAF6-23B986AA14FA}" type="presOf" srcId="{E0CA88EF-4927-4A87-A4CD-8B03EE3E4B3B}" destId="{63827E0B-6DEB-B048-8DA8-E778D81840F0}" srcOrd="0" destOrd="0" presId="urn:microsoft.com/office/officeart/2005/8/layout/hProcess4"/>
    <dgm:cxn modelId="{5D60CE63-6299-D541-B9EB-3FE4AAE29A33}" type="presOf" srcId="{A2120B7C-3C69-4407-85D5-E39735613DB3}" destId="{D8CA4CEF-837B-314D-86E9-56EA535AEB34}" srcOrd="1" destOrd="1" presId="urn:microsoft.com/office/officeart/2005/8/layout/hProcess4"/>
    <dgm:cxn modelId="{06EB9468-667E-4882-AC2C-E47E792DDFDC}" srcId="{0B257ADA-C915-4C22-AE38-A089277B6557}" destId="{E0CA88EF-4927-4A87-A4CD-8B03EE3E4B3B}" srcOrd="0" destOrd="0" parTransId="{9720A727-59C0-403B-BBD0-56A42546A4BA}" sibTransId="{1F99D336-0A1F-4C66-8E99-FD5C1F386287}"/>
    <dgm:cxn modelId="{01B6A370-660E-4845-9842-FDC27413996D}" type="presOf" srcId="{B9AF98FC-75B3-48B9-9A15-670FCAF68CC1}" destId="{D8CA4CEF-837B-314D-86E9-56EA535AEB34}" srcOrd="1" destOrd="0" presId="urn:microsoft.com/office/officeart/2005/8/layout/hProcess4"/>
    <dgm:cxn modelId="{9F233971-3BAE-394C-8B14-9F2D500E885E}" type="presOf" srcId="{B9AF98FC-75B3-48B9-9A15-670FCAF68CC1}" destId="{F9217D69-5B41-DE47-A532-28F7A616DB51}" srcOrd="0" destOrd="0" presId="urn:microsoft.com/office/officeart/2005/8/layout/hProcess4"/>
    <dgm:cxn modelId="{4E512774-EEB6-483E-B1D7-0C7BC41788E3}" srcId="{E0CA88EF-4927-4A87-A4CD-8B03EE3E4B3B}" destId="{A2120B7C-3C69-4407-85D5-E39735613DB3}" srcOrd="1" destOrd="0" parTransId="{480EA9AA-FA90-457C-862A-9D054F4453FB}" sibTransId="{5C95869D-2989-4143-A3A7-5E7BF812EC00}"/>
    <dgm:cxn modelId="{A33A0578-2C36-4BD8-B5D6-9A8AD7AB3FAA}" srcId="{E0CA88EF-4927-4A87-A4CD-8B03EE3E4B3B}" destId="{B9AF98FC-75B3-48B9-9A15-670FCAF68CC1}" srcOrd="0" destOrd="0" parTransId="{8FC160E2-58D4-4DB3-BB5E-A62B896E44FF}" sibTransId="{6CB56854-E21E-4D29-90B7-984B876ACD13}"/>
    <dgm:cxn modelId="{7851A393-A8D5-564E-9FBC-25F8C380CA13}" type="presOf" srcId="{0B257ADA-C915-4C22-AE38-A089277B6557}" destId="{FE494C5C-D274-854A-8F71-8AE439129210}" srcOrd="0" destOrd="0" presId="urn:microsoft.com/office/officeart/2005/8/layout/hProcess4"/>
    <dgm:cxn modelId="{F43E069E-9F28-4620-9C64-0470033FA403}" srcId="{F26916BF-2C2E-4D7B-B682-0B823168EB33}" destId="{20BB0B3C-F6F5-4AF6-BE0A-A4F80849FE27}" srcOrd="1" destOrd="0" parTransId="{432552AF-91B4-4FBE-A8B8-C87BFC9D471C}" sibTransId="{040A2CA8-2136-47AA-9C9A-0D965545122C}"/>
    <dgm:cxn modelId="{1904E89F-5AC1-CD47-8821-6028589E7E48}" type="presOf" srcId="{0135E0D7-5080-4730-9226-C1C74FEE0210}" destId="{1C430386-9D95-1C4C-869E-A6ACC9EEE030}" srcOrd="0" destOrd="1" presId="urn:microsoft.com/office/officeart/2005/8/layout/hProcess4"/>
    <dgm:cxn modelId="{27C208BC-A23F-D64D-92DA-E3BD5668C77C}" type="presOf" srcId="{20BB0B3C-F6F5-4AF6-BE0A-A4F80849FE27}" destId="{650ED63A-74F8-9B4E-8BE3-AB704FC56C8D}" srcOrd="1" destOrd="1" presId="urn:microsoft.com/office/officeart/2005/8/layout/hProcess4"/>
    <dgm:cxn modelId="{0B1BB1CE-2820-E34F-8617-4EB551991A7C}" type="presOf" srcId="{28048766-D664-48D6-9B87-5E31D2353711}" destId="{650ED63A-74F8-9B4E-8BE3-AB704FC56C8D}" srcOrd="1" destOrd="0" presId="urn:microsoft.com/office/officeart/2005/8/layout/hProcess4"/>
    <dgm:cxn modelId="{993B8AD2-D5AF-41A7-9227-97F43D6E6F19}" srcId="{4EE5AC7E-4A17-4E6E-9DE1-8C2B7AD3ED8C}" destId="{0135E0D7-5080-4730-9226-C1C74FEE0210}" srcOrd="1" destOrd="0" parTransId="{B50D8D92-6457-491B-A79D-A36CA0B2C70D}" sibTransId="{F1BE3985-1CDD-451B-9D6E-3D88254CF20B}"/>
    <dgm:cxn modelId="{07A5AED3-048C-9D47-851D-AAEB2F9F5998}" type="presOf" srcId="{1F99D336-0A1F-4C66-8E99-FD5C1F386287}" destId="{992F9287-A9F1-1F4F-B6E6-7C00510AF96A}" srcOrd="0" destOrd="0" presId="urn:microsoft.com/office/officeart/2005/8/layout/hProcess4"/>
    <dgm:cxn modelId="{233259DC-32A4-744F-94F3-F38E334046B3}" type="presOf" srcId="{0135E0D7-5080-4730-9226-C1C74FEE0210}" destId="{57DCA976-DC89-954F-8153-3CF784087ED5}" srcOrd="1" destOrd="1" presId="urn:microsoft.com/office/officeart/2005/8/layout/hProcess4"/>
    <dgm:cxn modelId="{0B72EAEE-CEEE-C043-B44A-97C816B27034}" type="presOf" srcId="{F26916BF-2C2E-4D7B-B682-0B823168EB33}" destId="{A7185573-BF5A-0B48-9319-C8909938D387}" srcOrd="0" destOrd="0" presId="urn:microsoft.com/office/officeart/2005/8/layout/hProcess4"/>
    <dgm:cxn modelId="{976415F9-DFAD-4E14-A689-3621D0A5A7B1}" srcId="{4EE5AC7E-4A17-4E6E-9DE1-8C2B7AD3ED8C}" destId="{DAF5F22F-8A4E-4171-9A3C-E3858BA6D3DE}" srcOrd="0" destOrd="0" parTransId="{699F56DA-9A21-480C-8A27-03FD276EB9C5}" sibTransId="{7E3CA6D3-1899-413E-A5F1-4DB48E6C7148}"/>
    <dgm:cxn modelId="{36F157FA-F0C1-47A0-B09E-59DA631E25AC}" srcId="{0B257ADA-C915-4C22-AE38-A089277B6557}" destId="{4EE5AC7E-4A17-4E6E-9DE1-8C2B7AD3ED8C}" srcOrd="1" destOrd="0" parTransId="{2E0118E6-0A29-4F38-983A-4CC6247A9ADC}" sibTransId="{39B4674B-3379-49DE-B24F-2BAFBCEAE23B}"/>
    <dgm:cxn modelId="{23965AFA-D376-4841-A277-6BAFDFBA84F5}" type="presOf" srcId="{4EE5AC7E-4A17-4E6E-9DE1-8C2B7AD3ED8C}" destId="{C12123C1-DE0B-8142-96F3-183D8003D441}" srcOrd="0" destOrd="0" presId="urn:microsoft.com/office/officeart/2005/8/layout/hProcess4"/>
    <dgm:cxn modelId="{46643904-5EB3-B847-92E9-3C45773A7B58}" type="presParOf" srcId="{FE494C5C-D274-854A-8F71-8AE439129210}" destId="{3850F853-434C-AC4F-B931-06EF5C3C6086}" srcOrd="0" destOrd="0" presId="urn:microsoft.com/office/officeart/2005/8/layout/hProcess4"/>
    <dgm:cxn modelId="{65B96A90-068C-5648-8F12-F6C4226670E1}" type="presParOf" srcId="{FE494C5C-D274-854A-8F71-8AE439129210}" destId="{FE142CD5-B1A8-904D-8F02-36072816E445}" srcOrd="1" destOrd="0" presId="urn:microsoft.com/office/officeart/2005/8/layout/hProcess4"/>
    <dgm:cxn modelId="{CE55D58D-0683-F84C-ACAB-9B2939187D12}" type="presParOf" srcId="{FE494C5C-D274-854A-8F71-8AE439129210}" destId="{14435D91-9302-9447-BD69-BCC60D718ADD}" srcOrd="2" destOrd="0" presId="urn:microsoft.com/office/officeart/2005/8/layout/hProcess4"/>
    <dgm:cxn modelId="{9316935F-CE21-0A41-A3AC-06C45B5B3ABD}" type="presParOf" srcId="{14435D91-9302-9447-BD69-BCC60D718ADD}" destId="{F209ECCD-58D7-9849-85D4-06F7660830DF}" srcOrd="0" destOrd="0" presId="urn:microsoft.com/office/officeart/2005/8/layout/hProcess4"/>
    <dgm:cxn modelId="{19D20370-C656-9840-BB11-D2B549DF6E48}" type="presParOf" srcId="{F209ECCD-58D7-9849-85D4-06F7660830DF}" destId="{19F91C06-8A53-9D43-A8B0-E0A37887ABBD}" srcOrd="0" destOrd="0" presId="urn:microsoft.com/office/officeart/2005/8/layout/hProcess4"/>
    <dgm:cxn modelId="{9CEB60A7-BD32-6341-A592-099056758977}" type="presParOf" srcId="{F209ECCD-58D7-9849-85D4-06F7660830DF}" destId="{F9217D69-5B41-DE47-A532-28F7A616DB51}" srcOrd="1" destOrd="0" presId="urn:microsoft.com/office/officeart/2005/8/layout/hProcess4"/>
    <dgm:cxn modelId="{906B2313-E2B6-CF44-8289-FDC89574C2B1}" type="presParOf" srcId="{F209ECCD-58D7-9849-85D4-06F7660830DF}" destId="{D8CA4CEF-837B-314D-86E9-56EA535AEB34}" srcOrd="2" destOrd="0" presId="urn:microsoft.com/office/officeart/2005/8/layout/hProcess4"/>
    <dgm:cxn modelId="{21B1EC13-CE19-384A-B98A-F59B69D08079}" type="presParOf" srcId="{F209ECCD-58D7-9849-85D4-06F7660830DF}" destId="{63827E0B-6DEB-B048-8DA8-E778D81840F0}" srcOrd="3" destOrd="0" presId="urn:microsoft.com/office/officeart/2005/8/layout/hProcess4"/>
    <dgm:cxn modelId="{2B744BE6-271C-2846-83E6-F1C66563A160}" type="presParOf" srcId="{F209ECCD-58D7-9849-85D4-06F7660830DF}" destId="{6033D91B-FD99-C149-BCE3-5BAF38F4EEA7}" srcOrd="4" destOrd="0" presId="urn:microsoft.com/office/officeart/2005/8/layout/hProcess4"/>
    <dgm:cxn modelId="{ECA366EE-FD4B-D143-9F0B-31ACB00DCF3B}" type="presParOf" srcId="{14435D91-9302-9447-BD69-BCC60D718ADD}" destId="{992F9287-A9F1-1F4F-B6E6-7C00510AF96A}" srcOrd="1" destOrd="0" presId="urn:microsoft.com/office/officeart/2005/8/layout/hProcess4"/>
    <dgm:cxn modelId="{BF485177-0328-1444-9784-1887B26072EB}" type="presParOf" srcId="{14435D91-9302-9447-BD69-BCC60D718ADD}" destId="{03CEDD6F-8FD3-4046-A885-7498ED352D50}" srcOrd="2" destOrd="0" presId="urn:microsoft.com/office/officeart/2005/8/layout/hProcess4"/>
    <dgm:cxn modelId="{59011308-FEDD-4147-84F4-8EC179E5CE5E}" type="presParOf" srcId="{03CEDD6F-8FD3-4046-A885-7498ED352D50}" destId="{9E01D69C-195F-054D-B821-6A709FD2D04E}" srcOrd="0" destOrd="0" presId="urn:microsoft.com/office/officeart/2005/8/layout/hProcess4"/>
    <dgm:cxn modelId="{34F225EF-DB7B-B049-AFE6-C5F4CD3AD63A}" type="presParOf" srcId="{03CEDD6F-8FD3-4046-A885-7498ED352D50}" destId="{1C430386-9D95-1C4C-869E-A6ACC9EEE030}" srcOrd="1" destOrd="0" presId="urn:microsoft.com/office/officeart/2005/8/layout/hProcess4"/>
    <dgm:cxn modelId="{2D58EE43-5A62-104F-B037-2B9E5F272928}" type="presParOf" srcId="{03CEDD6F-8FD3-4046-A885-7498ED352D50}" destId="{57DCA976-DC89-954F-8153-3CF784087ED5}" srcOrd="2" destOrd="0" presId="urn:microsoft.com/office/officeart/2005/8/layout/hProcess4"/>
    <dgm:cxn modelId="{3BAF6520-760C-8245-A970-8680CE86CE7D}" type="presParOf" srcId="{03CEDD6F-8FD3-4046-A885-7498ED352D50}" destId="{C12123C1-DE0B-8142-96F3-183D8003D441}" srcOrd="3" destOrd="0" presId="urn:microsoft.com/office/officeart/2005/8/layout/hProcess4"/>
    <dgm:cxn modelId="{B6ECF5F8-F5AA-B54C-90D4-2CD8FB25A427}" type="presParOf" srcId="{03CEDD6F-8FD3-4046-A885-7498ED352D50}" destId="{9987756E-31D2-334C-93AB-AEA3F5BF7440}" srcOrd="4" destOrd="0" presId="urn:microsoft.com/office/officeart/2005/8/layout/hProcess4"/>
    <dgm:cxn modelId="{7FEFB6E6-2654-9345-8733-D724CC9DE2A1}" type="presParOf" srcId="{14435D91-9302-9447-BD69-BCC60D718ADD}" destId="{65C4FE5D-DF55-7141-A15F-E60124AB8149}" srcOrd="3" destOrd="0" presId="urn:microsoft.com/office/officeart/2005/8/layout/hProcess4"/>
    <dgm:cxn modelId="{EC62EF31-EB22-5749-94BC-3DF9E6A835E3}" type="presParOf" srcId="{14435D91-9302-9447-BD69-BCC60D718ADD}" destId="{685B7825-C61A-7945-8146-481734217651}" srcOrd="4" destOrd="0" presId="urn:microsoft.com/office/officeart/2005/8/layout/hProcess4"/>
    <dgm:cxn modelId="{E5F25B86-57EE-2246-928B-B7CE9BFC20C4}" type="presParOf" srcId="{685B7825-C61A-7945-8146-481734217651}" destId="{F85DA2CE-C69E-D042-90A8-802147B95191}" srcOrd="0" destOrd="0" presId="urn:microsoft.com/office/officeart/2005/8/layout/hProcess4"/>
    <dgm:cxn modelId="{9B0B4D58-A10E-1349-A9FC-12E8DD232D5F}" type="presParOf" srcId="{685B7825-C61A-7945-8146-481734217651}" destId="{F70E9A77-DD0D-FE48-967F-FA5572901CE0}" srcOrd="1" destOrd="0" presId="urn:microsoft.com/office/officeart/2005/8/layout/hProcess4"/>
    <dgm:cxn modelId="{E788E6C2-622A-4F44-AD07-EB01D71CE9C9}" type="presParOf" srcId="{685B7825-C61A-7945-8146-481734217651}" destId="{650ED63A-74F8-9B4E-8BE3-AB704FC56C8D}" srcOrd="2" destOrd="0" presId="urn:microsoft.com/office/officeart/2005/8/layout/hProcess4"/>
    <dgm:cxn modelId="{BB94C53B-DE87-5642-83EA-38AF7018CCB6}" type="presParOf" srcId="{685B7825-C61A-7945-8146-481734217651}" destId="{A7185573-BF5A-0B48-9319-C8909938D387}" srcOrd="3" destOrd="0" presId="urn:microsoft.com/office/officeart/2005/8/layout/hProcess4"/>
    <dgm:cxn modelId="{B558B66B-817C-0C46-8989-A13F18D8D6F4}" type="presParOf" srcId="{685B7825-C61A-7945-8146-481734217651}" destId="{6AE92705-C3FB-F847-B710-EA40BA748AC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EBD66A-7707-4F1A-B6FF-6178EAB8359E}" type="doc">
      <dgm:prSet loTypeId="urn:microsoft.com/office/officeart/2018/2/layout/IconLabelDescriptionList" loCatId="icon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F117347-EDD2-469E-8223-5B1FFACB096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sz="1100" b="0" i="0">
              <a:latin typeface="Raleway" panose="020B0503030101060003" pitchFamily="34" charset="0"/>
              <a:cs typeface="Calibri" panose="020F0502020204030204" pitchFamily="34" charset="0"/>
            </a:rPr>
            <a:t>Контент: вместо длительного и вдумчивого чтения/просмотра сотни коротких форматов в день</a:t>
          </a:r>
          <a:endParaRPr lang="en-US" sz="11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E7B621C4-12E7-4C38-96C3-811B3B5B768A}" type="parTrans" cxnId="{20F9AD66-23A4-4057-A220-4D3B8E30230B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756CCC54-FECB-4F40-82AD-521CAFE5D82D}" type="sibTrans" cxnId="{20F9AD66-23A4-4057-A220-4D3B8E30230B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417AA7B9-6F17-4E07-90B6-19254FB0B6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0" i="0">
              <a:latin typeface="Raleway" panose="020B0503030101060003" pitchFamily="34" charset="0"/>
              <a:cs typeface="Calibri" panose="020F0502020204030204" pitchFamily="34" charset="0"/>
            </a:rPr>
            <a:t>Эффект принятия решений «за долю секунды»</a:t>
          </a:r>
          <a:endParaRPr lang="en-US" sz="10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C071DCA1-A093-421B-AFCE-83E884032BB2}" type="parTrans" cxnId="{94910901-BD14-4CE2-B716-A22E70B8B77B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E55300A0-9BE8-40C4-ABA1-21EAE62D05B3}" type="sibTrans" cxnId="{94910901-BD14-4CE2-B716-A22E70B8B77B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FEF2AB09-3191-4A32-87D1-AB03DC7A91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0" i="0">
              <a:latin typeface="Raleway" panose="020B0503030101060003" pitchFamily="34" charset="0"/>
              <a:cs typeface="Calibri" panose="020F0502020204030204" pitchFamily="34" charset="0"/>
            </a:rPr>
            <a:t>Эффект выборочного восприятия</a:t>
          </a:r>
          <a:endParaRPr lang="en-US" sz="10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2973D06E-66B8-4202-BBA1-E3E3AB66F0CC}" type="parTrans" cxnId="{65F71CAA-045D-4C18-8985-B15CEC460F52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0680680E-F501-46C4-B661-30B846351E7D}" type="sibTrans" cxnId="{65F71CAA-045D-4C18-8985-B15CEC460F52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EA47713D-7A64-40AA-B788-B945D920AA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0" i="0">
              <a:latin typeface="Raleway" panose="020B0503030101060003" pitchFamily="34" charset="0"/>
              <a:cs typeface="Calibri" panose="020F0502020204030204" pitchFamily="34" charset="0"/>
            </a:rPr>
            <a:t>Задача - попасть в короткое «окно внимания» и избежать «слепой зоны»: короткие ролики с ссылками на продукты / услуги / мероприятия (цель - попасть в </a:t>
          </a:r>
          <a:r>
            <a:rPr lang="en-US" sz="1000" b="0" i="0">
              <a:latin typeface="Raleway" panose="020B0503030101060003" pitchFamily="34" charset="0"/>
              <a:cs typeface="Calibri" panose="020F0502020204030204" pitchFamily="34" charset="0"/>
            </a:rPr>
            <a:t>micro-moment)</a:t>
          </a:r>
          <a:endParaRPr lang="en-US" sz="10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1A374EFF-6673-4023-B574-A1AD34425DEB}" type="parTrans" cxnId="{845A1765-A0BD-4A83-BDE4-9F70E2D7A7BF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CFDEC5A1-8312-40C4-9B6C-563FD78F6576}" type="sibTrans" cxnId="{845A1765-A0BD-4A83-BDE4-9F70E2D7A7BF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9DA42A0E-3641-4D41-A021-AF57F119CF9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sz="1100" b="0" i="0">
              <a:latin typeface="Raleway" panose="020B0503030101060003" pitchFamily="34" charset="0"/>
              <a:cs typeface="Calibri" panose="020F0502020204030204" pitchFamily="34" charset="0"/>
            </a:rPr>
            <a:t>Социальные медиа: вместо «больших» социальных сетей пользователи сегодня предпочитают малые сообщества. </a:t>
          </a:r>
          <a:endParaRPr lang="en-US" sz="11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8564935C-F29D-42EF-8478-EBBE6BC093E3}" type="parTrans" cxnId="{2FB3A37C-A038-478B-9F2E-4B5FFC93429F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54A69EC0-59DF-4359-ADC0-B5B02B50396B}" type="sibTrans" cxnId="{2FB3A37C-A038-478B-9F2E-4B5FFC93429F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92F0AF78-EA58-41FB-9906-11F2D7F8B1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0" i="0">
              <a:latin typeface="Raleway" panose="020B0503030101060003" pitchFamily="34" charset="0"/>
              <a:cs typeface="Calibri" panose="020F0502020204030204" pitchFamily="34" charset="0"/>
            </a:rPr>
            <a:t>Защита персональных данных, доверие внутри сообщества с общими интересами</a:t>
          </a:r>
          <a:endParaRPr lang="en-US" sz="10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A7F476CD-FF33-4055-BEFD-98380719D258}" type="parTrans" cxnId="{DDEFAEBB-CAA0-4325-A97C-F553D559AB57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E0C8A30E-D48B-45A8-BE45-CC786C1FAA3E}" type="sibTrans" cxnId="{DDEFAEBB-CAA0-4325-A97C-F553D559AB57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7247A984-6899-4FDE-8E0C-ACB375B677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0" i="0">
              <a:latin typeface="Raleway" panose="020B0503030101060003" pitchFamily="34" charset="0"/>
              <a:cs typeface="Calibri" panose="020F0502020204030204" pitchFamily="34" charset="0"/>
            </a:rPr>
            <a:t>Баланс между публичным и приватным цифровым пространством</a:t>
          </a:r>
          <a:endParaRPr lang="en-US" sz="10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C7311D52-E401-4382-B131-58C8CE182697}" type="parTrans" cxnId="{EF273EE5-4465-467D-8580-F8B2141F1322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CF8951C3-FC7D-45FD-AC59-B4844DBA10F3}" type="sibTrans" cxnId="{EF273EE5-4465-467D-8580-F8B2141F1322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33C3586C-546A-40AA-8102-A36D53C8FA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0" i="0">
              <a:latin typeface="Raleway" panose="020B0503030101060003" pitchFamily="34" charset="0"/>
              <a:cs typeface="Calibri" panose="020F0502020204030204" pitchFamily="34" charset="0"/>
            </a:rPr>
            <a:t>Реддит и Дискорд</a:t>
          </a:r>
          <a:r>
            <a:rPr lang="ru-RU" sz="1000">
              <a:latin typeface="Raleway" panose="020B0503030101060003" pitchFamily="34" charset="0"/>
              <a:cs typeface="Calibri" panose="020F0502020204030204" pitchFamily="34" charset="0"/>
            </a:rPr>
            <a:t>, </a:t>
          </a:r>
          <a:r>
            <a:rPr lang="ru-RU" sz="1000" b="0" i="0">
              <a:latin typeface="Raleway" panose="020B0503030101060003" pitchFamily="34" charset="0"/>
              <a:cs typeface="Calibri" panose="020F0502020204030204" pitchFamily="34" charset="0"/>
            </a:rPr>
            <a:t>Мастодон, </a:t>
          </a:r>
          <a:r>
            <a:rPr lang="en-US" sz="1000" b="0" i="0">
              <a:latin typeface="Raleway" panose="020B0503030101060003" pitchFamily="34" charset="0"/>
              <a:cs typeface="Calibri" panose="020F0502020204030204" pitchFamily="34" charset="0"/>
            </a:rPr>
            <a:t>community based social media</a:t>
          </a:r>
          <a:endParaRPr lang="en-US" sz="10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85A0B8C4-779D-4216-BCB3-83D253AC3F3A}" type="parTrans" cxnId="{19EBFA51-9D57-4615-BBDC-0013C72E4014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4BDE2725-8DAE-4468-A814-4F5EF5F68843}" type="sibTrans" cxnId="{19EBFA51-9D57-4615-BBDC-0013C72E4014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71210E16-A1F6-4ED3-B051-510CD71B165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sz="1100" b="0" i="0" dirty="0">
              <a:latin typeface="Raleway" panose="020B0503030101060003" pitchFamily="34" charset="0"/>
              <a:cs typeface="Calibri" panose="020F0502020204030204" pitchFamily="34" charset="0"/>
            </a:rPr>
            <a:t>Онлайн торговля: вместо маркетплейсов </a:t>
          </a:r>
          <a:r>
            <a:rPr lang="en-US" sz="1100" b="0" i="0" dirty="0">
              <a:latin typeface="Raleway" panose="020B0503030101060003" pitchFamily="34" charset="0"/>
              <a:cs typeface="Calibri" panose="020F0502020204030204" pitchFamily="34" charset="0"/>
            </a:rPr>
            <a:t>SMM, </a:t>
          </a:r>
          <a:r>
            <a:rPr lang="ru-RU" sz="1100" b="0" i="0" dirty="0">
              <a:latin typeface="Raleway" panose="020B0503030101060003" pitchFamily="34" charset="0"/>
              <a:cs typeface="Calibri" panose="020F0502020204030204" pitchFamily="34" charset="0"/>
            </a:rPr>
            <a:t>мессенджер и </a:t>
          </a:r>
          <a:r>
            <a:rPr lang="en-US" sz="1100" b="0" i="0" dirty="0">
              <a:latin typeface="Raleway" panose="020B0503030101060003" pitchFamily="34" charset="0"/>
              <a:cs typeface="Calibri" panose="020F0502020204030204" pitchFamily="34" charset="0"/>
            </a:rPr>
            <a:t>livestream commerce (</a:t>
          </a:r>
          <a:r>
            <a:rPr lang="ru-RU" sz="1100" b="0" i="0" dirty="0">
              <a:latin typeface="Raleway" panose="020B0503030101060003" pitchFamily="34" charset="0"/>
              <a:cs typeface="Calibri" panose="020F0502020204030204" pitchFamily="34" charset="0"/>
            </a:rPr>
            <a:t>на пике популярности в Китае)</a:t>
          </a:r>
          <a:endParaRPr lang="en-US" sz="1100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275039B9-8A1E-4AB9-B71D-2E5C13019C17}" type="parTrans" cxnId="{5B100451-8583-47AF-B8FF-9C4670F3F1DE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CE3251DB-2210-440E-B7A8-A101E0D0F21D}" type="sibTrans" cxnId="{5B100451-8583-47AF-B8FF-9C4670F3F1DE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4E061E5B-EF98-4043-B6FF-B9C40FBB52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0" i="0" dirty="0">
              <a:latin typeface="Raleway" panose="020B0503030101060003" pitchFamily="34" charset="0"/>
              <a:cs typeface="Calibri" panose="020F0502020204030204" pitchFamily="34" charset="0"/>
            </a:rPr>
            <a:t>Тренд на живую коммуникацию с брендами в процессе изучения продукта</a:t>
          </a:r>
          <a:endParaRPr lang="en-US" sz="1000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53CDCEA5-CCEF-452B-A4B5-4679C68AAEB3}" type="parTrans" cxnId="{C4D5D05E-19B0-4A4E-99D9-0D4E884992EC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55BF6B7D-7514-4DF5-951E-5D73855BB62D}" type="sibTrans" cxnId="{C4D5D05E-19B0-4A4E-99D9-0D4E884992EC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E1E6395D-31F7-411E-B147-47409F023D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0" i="0">
              <a:latin typeface="Raleway" panose="020B0503030101060003" pitchFamily="34" charset="0"/>
              <a:cs typeface="Calibri" panose="020F0502020204030204" pitchFamily="34" charset="0"/>
            </a:rPr>
            <a:t>Интерактивный пользовательский опыт и вовлекающий контент</a:t>
          </a:r>
          <a:endParaRPr lang="en-US" sz="10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9AB71202-DFC5-4090-9F21-773C94C7BD6E}" type="parTrans" cxnId="{FCD79F0D-CDCA-41C0-876B-C1E5EBF3101D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ECDD1319-B346-4D67-A248-BCF3C46A7F7B}" type="sibTrans" cxnId="{FCD79F0D-CDCA-41C0-876B-C1E5EBF3101D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33323378-571F-4B7E-BE9F-4C2BE112551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sz="1100" b="0" i="0" dirty="0">
              <a:latin typeface="Raleway" panose="020B0503030101060003" pitchFamily="34" charset="0"/>
              <a:cs typeface="Calibri" panose="020F0502020204030204" pitchFamily="34" charset="0"/>
            </a:rPr>
            <a:t>Искусственный интеллект: делает коммуникацию брендов с потребителями максимально персонифицированной</a:t>
          </a:r>
          <a:endParaRPr lang="en-US" sz="1100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CC16AC5A-05A4-4439-B800-B8A9383AFBAA}" type="parTrans" cxnId="{EECAC5EC-A985-4324-9AFC-D445E51B6579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D3359E91-0B9D-4912-B909-50F4C13F8063}" type="sibTrans" cxnId="{EECAC5EC-A985-4324-9AFC-D445E51B6579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C2FFB53F-07ED-43E1-AD10-CCD676ACE3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0" i="0">
              <a:latin typeface="Raleway" panose="020B0503030101060003" pitchFamily="34" charset="0"/>
              <a:cs typeface="Calibri" panose="020F0502020204030204" pitchFamily="34" charset="0"/>
            </a:rPr>
            <a:t>Чат-боты</a:t>
          </a:r>
          <a:endParaRPr lang="en-US" sz="10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7424468F-3BFA-4518-B351-6792C43E3BFC}" type="parTrans" cxnId="{B69E967D-E110-497D-8F09-5D7027A2B38E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9F1CA7CA-6A8B-4EE7-8CF8-D63DB7CBAA6E}" type="sibTrans" cxnId="{B69E967D-E110-497D-8F09-5D7027A2B38E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B3429968-68C4-4FEF-892A-AED77E7454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000">
              <a:latin typeface="Raleway" panose="020B0503030101060003" pitchFamily="34" charset="0"/>
              <a:cs typeface="Calibri" panose="020F0502020204030204" pitchFamily="34" charset="0"/>
            </a:rPr>
            <a:t>Голосовые помощники</a:t>
          </a:r>
          <a:endParaRPr lang="en-US" sz="10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EB21CBAA-3150-44FD-B8E4-E32909F3F6D8}" type="parTrans" cxnId="{BA1C1643-8B4A-4703-B5E1-671AE02A2CDF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FD4B0484-30EA-4AD8-9C0E-88CF2C06A31C}" type="sibTrans" cxnId="{BA1C1643-8B4A-4703-B5E1-671AE02A2CDF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304FE131-F1DC-425E-AF44-37EBA36F32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000" b="0" i="0">
              <a:latin typeface="Raleway" panose="020B0503030101060003" pitchFamily="34" charset="0"/>
              <a:cs typeface="Calibri" panose="020F0502020204030204" pitchFamily="34" charset="0"/>
            </a:rPr>
            <a:t>ChatGPT</a:t>
          </a:r>
          <a:endParaRPr lang="en-US" sz="10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1B85B990-3BFE-4CB6-9A87-A9AA73E0A726}" type="parTrans" cxnId="{B12BD79D-4426-49DD-AA0B-E4F070361DC4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0472CB26-883D-46D0-B46A-E612F3D380A8}" type="sibTrans" cxnId="{B12BD79D-4426-49DD-AA0B-E4F070361DC4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6438CFB5-09B7-486F-97DA-098392D90C5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sz="1100" b="0" i="0">
              <a:latin typeface="Raleway" panose="020B0503030101060003" pitchFamily="34" charset="0"/>
              <a:cs typeface="Calibri" panose="020F0502020204030204" pitchFamily="34" charset="0"/>
            </a:rPr>
            <a:t>Цифровые устройства: 3</a:t>
          </a:r>
          <a:r>
            <a:rPr lang="en-US" sz="1100" b="0" i="0">
              <a:latin typeface="Raleway" panose="020B0503030101060003" pitchFamily="34" charset="0"/>
              <a:cs typeface="Calibri" panose="020F0502020204030204" pitchFamily="34" charset="0"/>
            </a:rPr>
            <a:t>D-</a:t>
          </a:r>
          <a:r>
            <a:rPr lang="ru-RU" sz="1100" b="0" i="0">
              <a:latin typeface="Raleway" panose="020B0503030101060003" pitchFamily="34" charset="0"/>
              <a:cs typeface="Calibri" panose="020F0502020204030204" pitchFamily="34" charset="0"/>
            </a:rPr>
            <a:t>очки, 3</a:t>
          </a:r>
          <a:r>
            <a:rPr lang="en-US" sz="1100" b="0" i="0">
              <a:latin typeface="Raleway" panose="020B0503030101060003" pitchFamily="34" charset="0"/>
              <a:cs typeface="Calibri" panose="020F0502020204030204" pitchFamily="34" charset="0"/>
            </a:rPr>
            <a:t>D-</a:t>
          </a:r>
          <a:r>
            <a:rPr lang="ru-RU" sz="1100" b="0" i="0">
              <a:latin typeface="Raleway" panose="020B0503030101060003" pitchFamily="34" charset="0"/>
              <a:cs typeface="Calibri" panose="020F0502020204030204" pitchFamily="34" charset="0"/>
            </a:rPr>
            <a:t>наушники и «умные»устройства</a:t>
          </a:r>
          <a:endParaRPr lang="en-US" sz="11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B590FA2D-89CB-47F8-94CC-8DCCD949BF26}" type="parTrans" cxnId="{34EF44A9-6E34-4BA1-B964-809D10A00150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41F1B9F4-6125-4015-A1AE-45AAF3F6DD35}" type="sibTrans" cxnId="{34EF44A9-6E34-4BA1-B964-809D10A00150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57BD851D-E0CA-4B68-B610-A828CED2B4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000" b="0" i="0">
              <a:latin typeface="Raleway" panose="020B0503030101060003" pitchFamily="34" charset="0"/>
              <a:cs typeface="Calibri" panose="020F0502020204030204" pitchFamily="34" charset="0"/>
            </a:rPr>
            <a:t>AR </a:t>
          </a:r>
          <a:r>
            <a:rPr lang="ru-RU" sz="1000" b="0" i="0">
              <a:latin typeface="Raleway" panose="020B0503030101060003" pitchFamily="34" charset="0"/>
              <a:cs typeface="Calibri" panose="020F0502020204030204" pitchFamily="34" charset="0"/>
            </a:rPr>
            <a:t>и </a:t>
          </a:r>
          <a:r>
            <a:rPr lang="en-US" sz="1000" b="0" i="0">
              <a:latin typeface="Raleway" panose="020B0503030101060003" pitchFamily="34" charset="0"/>
              <a:cs typeface="Calibri" panose="020F0502020204030204" pitchFamily="34" charset="0"/>
            </a:rPr>
            <a:t>VR </a:t>
          </a:r>
          <a:r>
            <a:rPr lang="ru-RU" sz="1000" b="0" i="0">
              <a:latin typeface="Raleway" panose="020B0503030101060003" pitchFamily="34" charset="0"/>
              <a:cs typeface="Calibri" panose="020F0502020204030204" pitchFamily="34" charset="0"/>
            </a:rPr>
            <a:t>технологии, создающие иммерсивный опыт, позволяющих накладывать цифровую реальность на физическую</a:t>
          </a:r>
          <a:endParaRPr lang="en-US" sz="10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0BF91DE2-2DDC-4239-ABE3-867FE74BF235}" type="parTrans" cxnId="{9AFA353E-488A-4759-A5E7-C5FCF4C08092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A078B936-D4F5-492B-84F7-575A5EC10B50}" type="sibTrans" cxnId="{9AFA353E-488A-4759-A5E7-C5FCF4C08092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6EF5B2A2-3903-4597-A98D-DD6F1A2FCA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000" b="0" i="0" dirty="0">
              <a:latin typeface="Raleway" panose="020B0503030101060003" pitchFamily="34" charset="0"/>
              <a:cs typeface="Calibri" panose="020F0502020204030204" pitchFamily="34" charset="0"/>
            </a:rPr>
            <a:t>Трансформируют наше восприятие аудиовизуального контента</a:t>
          </a:r>
          <a:endParaRPr lang="en-US" sz="1000" dirty="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D9C43AFB-9CA4-475A-A431-4A148224CD81}" type="parTrans" cxnId="{D2B7319A-C663-48AD-BC6F-E4140D088173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C0594955-3BA5-4916-A2B7-97A9C8371800}" type="sibTrans" cxnId="{D2B7319A-C663-48AD-BC6F-E4140D088173}">
      <dgm:prSet/>
      <dgm:spPr/>
      <dgm:t>
        <a:bodyPr/>
        <a:lstStyle/>
        <a:p>
          <a:endParaRPr lang="en-US" sz="1400">
            <a:latin typeface="Raleway" panose="020B0503030101060003" pitchFamily="34" charset="0"/>
            <a:cs typeface="Calibri" panose="020F0502020204030204" pitchFamily="34" charset="0"/>
          </a:endParaRPr>
        </a:p>
      </dgm:t>
    </dgm:pt>
    <dgm:pt modelId="{437FEA3E-5E26-4120-A324-D001B77E0D1E}" type="pres">
      <dgm:prSet presAssocID="{12EBD66A-7707-4F1A-B6FF-6178EAB8359E}" presName="root" presStyleCnt="0">
        <dgm:presLayoutVars>
          <dgm:dir/>
          <dgm:resizeHandles val="exact"/>
        </dgm:presLayoutVars>
      </dgm:prSet>
      <dgm:spPr/>
    </dgm:pt>
    <dgm:pt modelId="{0BAA3AF6-113A-4DB9-92BD-5E4B8D0E14EE}" type="pres">
      <dgm:prSet presAssocID="{8F117347-EDD2-469E-8223-5B1FFACB0961}" presName="compNode" presStyleCnt="0"/>
      <dgm:spPr/>
    </dgm:pt>
    <dgm:pt modelId="{F8D33DB2-91F7-4D20-89FF-7686FB45B0F7}" type="pres">
      <dgm:prSet presAssocID="{8F117347-EDD2-469E-8223-5B1FFACB096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екундомер"/>
        </a:ext>
      </dgm:extLst>
    </dgm:pt>
    <dgm:pt modelId="{A5309043-6C2B-46CE-A078-9DB0C7DDF8D0}" type="pres">
      <dgm:prSet presAssocID="{8F117347-EDD2-469E-8223-5B1FFACB0961}" presName="iconSpace" presStyleCnt="0"/>
      <dgm:spPr/>
    </dgm:pt>
    <dgm:pt modelId="{50CCAF1E-F09F-4A41-875B-483FDF5A540E}" type="pres">
      <dgm:prSet presAssocID="{8F117347-EDD2-469E-8223-5B1FFACB0961}" presName="parTx" presStyleLbl="revTx" presStyleIdx="0" presStyleCnt="10">
        <dgm:presLayoutVars>
          <dgm:chMax val="0"/>
          <dgm:chPref val="0"/>
        </dgm:presLayoutVars>
      </dgm:prSet>
      <dgm:spPr/>
    </dgm:pt>
    <dgm:pt modelId="{DC384B0F-0BA8-41C7-A0A6-A02241EDDDE9}" type="pres">
      <dgm:prSet presAssocID="{8F117347-EDD2-469E-8223-5B1FFACB0961}" presName="txSpace" presStyleCnt="0"/>
      <dgm:spPr/>
    </dgm:pt>
    <dgm:pt modelId="{C302FA9A-54D0-4907-906C-B8168FA82F69}" type="pres">
      <dgm:prSet presAssocID="{8F117347-EDD2-469E-8223-5B1FFACB0961}" presName="desTx" presStyleLbl="revTx" presStyleIdx="1" presStyleCnt="10">
        <dgm:presLayoutVars/>
      </dgm:prSet>
      <dgm:spPr/>
    </dgm:pt>
    <dgm:pt modelId="{AB9BB038-FC20-4BCD-86CE-6E466E7A2431}" type="pres">
      <dgm:prSet presAssocID="{756CCC54-FECB-4F40-82AD-521CAFE5D82D}" presName="sibTrans" presStyleCnt="0"/>
      <dgm:spPr/>
    </dgm:pt>
    <dgm:pt modelId="{3A7AFB87-2CEC-4309-8700-9153FE352F1D}" type="pres">
      <dgm:prSet presAssocID="{9DA42A0E-3641-4D41-A021-AF57F119CF99}" presName="compNode" presStyleCnt="0"/>
      <dgm:spPr/>
    </dgm:pt>
    <dgm:pt modelId="{7316317B-71FA-4586-8F25-4E2FDED9DD39}" type="pres">
      <dgm:prSet presAssocID="{9DA42A0E-3641-4D41-A021-AF57F119CF9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A6243608-DF6D-4122-B3E3-B4719974D1F1}" type="pres">
      <dgm:prSet presAssocID="{9DA42A0E-3641-4D41-A021-AF57F119CF99}" presName="iconSpace" presStyleCnt="0"/>
      <dgm:spPr/>
    </dgm:pt>
    <dgm:pt modelId="{D211496C-195C-4503-BA6E-0F585068CC6E}" type="pres">
      <dgm:prSet presAssocID="{9DA42A0E-3641-4D41-A021-AF57F119CF99}" presName="parTx" presStyleLbl="revTx" presStyleIdx="2" presStyleCnt="10">
        <dgm:presLayoutVars>
          <dgm:chMax val="0"/>
          <dgm:chPref val="0"/>
        </dgm:presLayoutVars>
      </dgm:prSet>
      <dgm:spPr/>
    </dgm:pt>
    <dgm:pt modelId="{998B4010-F9F8-4696-A935-1EDF8C756292}" type="pres">
      <dgm:prSet presAssocID="{9DA42A0E-3641-4D41-A021-AF57F119CF99}" presName="txSpace" presStyleCnt="0"/>
      <dgm:spPr/>
    </dgm:pt>
    <dgm:pt modelId="{E1BA78F2-E2EC-4127-9536-41AFAEE2AD89}" type="pres">
      <dgm:prSet presAssocID="{9DA42A0E-3641-4D41-A021-AF57F119CF99}" presName="desTx" presStyleLbl="revTx" presStyleIdx="3" presStyleCnt="10">
        <dgm:presLayoutVars/>
      </dgm:prSet>
      <dgm:spPr/>
    </dgm:pt>
    <dgm:pt modelId="{93721F49-A42C-4640-B736-A89DBA071BEA}" type="pres">
      <dgm:prSet presAssocID="{54A69EC0-59DF-4359-ADC0-B5B02B50396B}" presName="sibTrans" presStyleCnt="0"/>
      <dgm:spPr/>
    </dgm:pt>
    <dgm:pt modelId="{A66F030E-0A23-49CC-A5A9-05DCB11F89C4}" type="pres">
      <dgm:prSet presAssocID="{71210E16-A1F6-4ED3-B051-510CD71B165F}" presName="compNode" presStyleCnt="0"/>
      <dgm:spPr/>
    </dgm:pt>
    <dgm:pt modelId="{06DCBBD7-B9B3-4EAE-B76B-53E7E69D0CC9}" type="pres">
      <dgm:prSet presAssocID="{71210E16-A1F6-4ED3-B051-510CD71B165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2D853239-02FA-4B2A-8745-041478BACFA0}" type="pres">
      <dgm:prSet presAssocID="{71210E16-A1F6-4ED3-B051-510CD71B165F}" presName="iconSpace" presStyleCnt="0"/>
      <dgm:spPr/>
    </dgm:pt>
    <dgm:pt modelId="{9FF739AF-EA4A-44E2-B06B-A582F4191FF3}" type="pres">
      <dgm:prSet presAssocID="{71210E16-A1F6-4ED3-B051-510CD71B165F}" presName="parTx" presStyleLbl="revTx" presStyleIdx="4" presStyleCnt="10">
        <dgm:presLayoutVars>
          <dgm:chMax val="0"/>
          <dgm:chPref val="0"/>
        </dgm:presLayoutVars>
      </dgm:prSet>
      <dgm:spPr/>
    </dgm:pt>
    <dgm:pt modelId="{94BCCE53-7607-4542-98E0-2071A945FAE8}" type="pres">
      <dgm:prSet presAssocID="{71210E16-A1F6-4ED3-B051-510CD71B165F}" presName="txSpace" presStyleCnt="0"/>
      <dgm:spPr/>
    </dgm:pt>
    <dgm:pt modelId="{05BC9346-B702-41CF-9CD9-DCA783CD9603}" type="pres">
      <dgm:prSet presAssocID="{71210E16-A1F6-4ED3-B051-510CD71B165F}" presName="desTx" presStyleLbl="revTx" presStyleIdx="5" presStyleCnt="10" custScaleY="89459">
        <dgm:presLayoutVars/>
      </dgm:prSet>
      <dgm:spPr/>
    </dgm:pt>
    <dgm:pt modelId="{9F612B31-1EC9-41AA-B407-F6562F5D21ED}" type="pres">
      <dgm:prSet presAssocID="{CE3251DB-2210-440E-B7A8-A101E0D0F21D}" presName="sibTrans" presStyleCnt="0"/>
      <dgm:spPr/>
    </dgm:pt>
    <dgm:pt modelId="{479206F3-6292-4502-8739-495F5049912E}" type="pres">
      <dgm:prSet presAssocID="{33323378-571F-4B7E-BE9F-4C2BE1125512}" presName="compNode" presStyleCnt="0"/>
      <dgm:spPr/>
    </dgm:pt>
    <dgm:pt modelId="{9F3ED8A3-CD16-44E1-9D78-6E03B516BC5D}" type="pres">
      <dgm:prSet presAssocID="{33323378-571F-4B7E-BE9F-4C2BE112551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убтитры"/>
        </a:ext>
      </dgm:extLst>
    </dgm:pt>
    <dgm:pt modelId="{B7007DCA-EB66-470C-B3BB-797EFDF0A1C8}" type="pres">
      <dgm:prSet presAssocID="{33323378-571F-4B7E-BE9F-4C2BE1125512}" presName="iconSpace" presStyleCnt="0"/>
      <dgm:spPr/>
    </dgm:pt>
    <dgm:pt modelId="{EC407BE9-F4CD-42AD-9E85-488262D30980}" type="pres">
      <dgm:prSet presAssocID="{33323378-571F-4B7E-BE9F-4C2BE1125512}" presName="parTx" presStyleLbl="revTx" presStyleIdx="6" presStyleCnt="10" custScaleX="104924">
        <dgm:presLayoutVars>
          <dgm:chMax val="0"/>
          <dgm:chPref val="0"/>
        </dgm:presLayoutVars>
      </dgm:prSet>
      <dgm:spPr/>
    </dgm:pt>
    <dgm:pt modelId="{EF40DED9-323A-470E-97C9-6082B7691B59}" type="pres">
      <dgm:prSet presAssocID="{33323378-571F-4B7E-BE9F-4C2BE1125512}" presName="txSpace" presStyleCnt="0"/>
      <dgm:spPr/>
    </dgm:pt>
    <dgm:pt modelId="{7DF08A52-0414-48C2-971C-D6DDB9A22054}" type="pres">
      <dgm:prSet presAssocID="{33323378-571F-4B7E-BE9F-4C2BE1125512}" presName="desTx" presStyleLbl="revTx" presStyleIdx="7" presStyleCnt="10">
        <dgm:presLayoutVars/>
      </dgm:prSet>
      <dgm:spPr/>
    </dgm:pt>
    <dgm:pt modelId="{60EE9D0F-4469-4703-A32E-03E901069D17}" type="pres">
      <dgm:prSet presAssocID="{D3359E91-0B9D-4912-B909-50F4C13F8063}" presName="sibTrans" presStyleCnt="0"/>
      <dgm:spPr/>
    </dgm:pt>
    <dgm:pt modelId="{477FD35F-DBFB-4ACA-96CB-2D8FDB4BA7F6}" type="pres">
      <dgm:prSet presAssocID="{6438CFB5-09B7-486F-97DA-098392D90C50}" presName="compNode" presStyleCnt="0"/>
      <dgm:spPr/>
    </dgm:pt>
    <dgm:pt modelId="{18477C61-9B15-437D-A64C-4919D8788EE0}" type="pres">
      <dgm:prSet presAssocID="{6438CFB5-09B7-486F-97DA-098392D90C5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Наушники"/>
        </a:ext>
      </dgm:extLst>
    </dgm:pt>
    <dgm:pt modelId="{E4FCEF05-C7F3-47FA-BB22-486C4A00F8F3}" type="pres">
      <dgm:prSet presAssocID="{6438CFB5-09B7-486F-97DA-098392D90C50}" presName="iconSpace" presStyleCnt="0"/>
      <dgm:spPr/>
    </dgm:pt>
    <dgm:pt modelId="{C5EDCCC7-7264-4E5C-9B4C-ECB77785215C}" type="pres">
      <dgm:prSet presAssocID="{6438CFB5-09B7-486F-97DA-098392D90C50}" presName="parTx" presStyleLbl="revTx" presStyleIdx="8" presStyleCnt="10">
        <dgm:presLayoutVars>
          <dgm:chMax val="0"/>
          <dgm:chPref val="0"/>
        </dgm:presLayoutVars>
      </dgm:prSet>
      <dgm:spPr/>
    </dgm:pt>
    <dgm:pt modelId="{987761C3-F999-42DC-A3FC-9554B64222D8}" type="pres">
      <dgm:prSet presAssocID="{6438CFB5-09B7-486F-97DA-098392D90C50}" presName="txSpace" presStyleCnt="0"/>
      <dgm:spPr/>
    </dgm:pt>
    <dgm:pt modelId="{1A380D78-253F-40F9-B949-49861F4724AE}" type="pres">
      <dgm:prSet presAssocID="{6438CFB5-09B7-486F-97DA-098392D90C50}" presName="desTx" presStyleLbl="revTx" presStyleIdx="9" presStyleCnt="10">
        <dgm:presLayoutVars/>
      </dgm:prSet>
      <dgm:spPr/>
    </dgm:pt>
  </dgm:ptLst>
  <dgm:cxnLst>
    <dgm:cxn modelId="{94910901-BD14-4CE2-B716-A22E70B8B77B}" srcId="{8F117347-EDD2-469E-8223-5B1FFACB0961}" destId="{417AA7B9-6F17-4E07-90B6-19254FB0B6C5}" srcOrd="0" destOrd="0" parTransId="{C071DCA1-A093-421B-AFCE-83E884032BB2}" sibTransId="{E55300A0-9BE8-40C4-ABA1-21EAE62D05B3}"/>
    <dgm:cxn modelId="{FCD79F0D-CDCA-41C0-876B-C1E5EBF3101D}" srcId="{71210E16-A1F6-4ED3-B051-510CD71B165F}" destId="{E1E6395D-31F7-411E-B147-47409F023D9A}" srcOrd="1" destOrd="0" parTransId="{9AB71202-DFC5-4090-9F21-773C94C7BD6E}" sibTransId="{ECDD1319-B346-4D67-A248-BCF3C46A7F7B}"/>
    <dgm:cxn modelId="{BA96A30E-B1E9-4EC5-B173-83B09DBAB25E}" type="presOf" srcId="{33C3586C-546A-40AA-8102-A36D53C8FA68}" destId="{E1BA78F2-E2EC-4127-9536-41AFAEE2AD89}" srcOrd="0" destOrd="2" presId="urn:microsoft.com/office/officeart/2018/2/layout/IconLabelDescriptionList"/>
    <dgm:cxn modelId="{22F9E30F-17F4-4370-A2FC-2D728FD4FA1B}" type="presOf" srcId="{6EF5B2A2-3903-4597-A98D-DD6F1A2FCA96}" destId="{1A380D78-253F-40F9-B949-49861F4724AE}" srcOrd="0" destOrd="1" presId="urn:microsoft.com/office/officeart/2018/2/layout/IconLabelDescriptionList"/>
    <dgm:cxn modelId="{71F02211-7A1B-442C-8E19-F08F374504CE}" type="presOf" srcId="{304FE131-F1DC-425E-AF44-37EBA36F32A5}" destId="{7DF08A52-0414-48C2-971C-D6DDB9A22054}" srcOrd="0" destOrd="2" presId="urn:microsoft.com/office/officeart/2018/2/layout/IconLabelDescriptionList"/>
    <dgm:cxn modelId="{D8024312-D438-4545-84B1-98E4C36A6F4D}" type="presOf" srcId="{12EBD66A-7707-4F1A-B6FF-6178EAB8359E}" destId="{437FEA3E-5E26-4120-A324-D001B77E0D1E}" srcOrd="0" destOrd="0" presId="urn:microsoft.com/office/officeart/2018/2/layout/IconLabelDescriptionList"/>
    <dgm:cxn modelId="{0222BE1B-283D-4613-B120-F7741AD59079}" type="presOf" srcId="{EA47713D-7A64-40AA-B788-B945D920AACC}" destId="{C302FA9A-54D0-4907-906C-B8168FA82F69}" srcOrd="0" destOrd="2" presId="urn:microsoft.com/office/officeart/2018/2/layout/IconLabelDescriptionList"/>
    <dgm:cxn modelId="{9AFA353E-488A-4759-A5E7-C5FCF4C08092}" srcId="{6438CFB5-09B7-486F-97DA-098392D90C50}" destId="{57BD851D-E0CA-4B68-B610-A828CED2B457}" srcOrd="0" destOrd="0" parTransId="{0BF91DE2-2DDC-4239-ABE3-867FE74BF235}" sibTransId="{A078B936-D4F5-492B-84F7-575A5EC10B50}"/>
    <dgm:cxn modelId="{C24B1C42-40C3-45E8-A52B-030040EFF134}" type="presOf" srcId="{57BD851D-E0CA-4B68-B610-A828CED2B457}" destId="{1A380D78-253F-40F9-B949-49861F4724AE}" srcOrd="0" destOrd="0" presId="urn:microsoft.com/office/officeart/2018/2/layout/IconLabelDescriptionList"/>
    <dgm:cxn modelId="{BA1C1643-8B4A-4703-B5E1-671AE02A2CDF}" srcId="{33323378-571F-4B7E-BE9F-4C2BE1125512}" destId="{B3429968-68C4-4FEF-892A-AED77E7454A6}" srcOrd="1" destOrd="0" parTransId="{EB21CBAA-3150-44FD-B8E4-E32909F3F6D8}" sibTransId="{FD4B0484-30EA-4AD8-9C0E-88CF2C06A31C}"/>
    <dgm:cxn modelId="{65923348-8478-4553-8BFD-808278C0F665}" type="presOf" srcId="{E1E6395D-31F7-411E-B147-47409F023D9A}" destId="{05BC9346-B702-41CF-9CD9-DCA783CD9603}" srcOrd="0" destOrd="1" presId="urn:microsoft.com/office/officeart/2018/2/layout/IconLabelDescriptionList"/>
    <dgm:cxn modelId="{5B100451-8583-47AF-B8FF-9C4670F3F1DE}" srcId="{12EBD66A-7707-4F1A-B6FF-6178EAB8359E}" destId="{71210E16-A1F6-4ED3-B051-510CD71B165F}" srcOrd="2" destOrd="0" parTransId="{275039B9-8A1E-4AB9-B71D-2E5C13019C17}" sibTransId="{CE3251DB-2210-440E-B7A8-A101E0D0F21D}"/>
    <dgm:cxn modelId="{19EBFA51-9D57-4615-BBDC-0013C72E4014}" srcId="{9DA42A0E-3641-4D41-A021-AF57F119CF99}" destId="{33C3586C-546A-40AA-8102-A36D53C8FA68}" srcOrd="2" destOrd="0" parTransId="{85A0B8C4-779D-4216-BCB3-83D253AC3F3A}" sibTransId="{4BDE2725-8DAE-4468-A814-4F5EF5F68843}"/>
    <dgm:cxn modelId="{FB24CE55-B210-459A-808C-3B53ABAF098A}" type="presOf" srcId="{C2FFB53F-07ED-43E1-AD10-CCD676ACE30E}" destId="{7DF08A52-0414-48C2-971C-D6DDB9A22054}" srcOrd="0" destOrd="0" presId="urn:microsoft.com/office/officeart/2018/2/layout/IconLabelDescriptionList"/>
    <dgm:cxn modelId="{C4D5D05E-19B0-4A4E-99D9-0D4E884992EC}" srcId="{71210E16-A1F6-4ED3-B051-510CD71B165F}" destId="{4E061E5B-EF98-4043-B6FF-B9C40FBB5217}" srcOrd="0" destOrd="0" parTransId="{53CDCEA5-CCEF-452B-A4B5-4679C68AAEB3}" sibTransId="{55BF6B7D-7514-4DF5-951E-5D73855BB62D}"/>
    <dgm:cxn modelId="{845A1765-A0BD-4A83-BDE4-9F70E2D7A7BF}" srcId="{8F117347-EDD2-469E-8223-5B1FFACB0961}" destId="{EA47713D-7A64-40AA-B788-B945D920AACC}" srcOrd="2" destOrd="0" parTransId="{1A374EFF-6673-4023-B574-A1AD34425DEB}" sibTransId="{CFDEC5A1-8312-40C4-9B6C-563FD78F6576}"/>
    <dgm:cxn modelId="{20F9AD66-23A4-4057-A220-4D3B8E30230B}" srcId="{12EBD66A-7707-4F1A-B6FF-6178EAB8359E}" destId="{8F117347-EDD2-469E-8223-5B1FFACB0961}" srcOrd="0" destOrd="0" parTransId="{E7B621C4-12E7-4C38-96C3-811B3B5B768A}" sibTransId="{756CCC54-FECB-4F40-82AD-521CAFE5D82D}"/>
    <dgm:cxn modelId="{2FB3A37C-A038-478B-9F2E-4B5FFC93429F}" srcId="{12EBD66A-7707-4F1A-B6FF-6178EAB8359E}" destId="{9DA42A0E-3641-4D41-A021-AF57F119CF99}" srcOrd="1" destOrd="0" parTransId="{8564935C-F29D-42EF-8478-EBBE6BC093E3}" sibTransId="{54A69EC0-59DF-4359-ADC0-B5B02B50396B}"/>
    <dgm:cxn modelId="{B69E967D-E110-497D-8F09-5D7027A2B38E}" srcId="{33323378-571F-4B7E-BE9F-4C2BE1125512}" destId="{C2FFB53F-07ED-43E1-AD10-CCD676ACE30E}" srcOrd="0" destOrd="0" parTransId="{7424468F-3BFA-4518-B351-6792C43E3BFC}" sibTransId="{9F1CA7CA-6A8B-4EE7-8CF8-D63DB7CBAA6E}"/>
    <dgm:cxn modelId="{5AF94C81-5F3C-42F5-B286-A8A1A5ADD4F1}" type="presOf" srcId="{417AA7B9-6F17-4E07-90B6-19254FB0B6C5}" destId="{C302FA9A-54D0-4907-906C-B8168FA82F69}" srcOrd="0" destOrd="0" presId="urn:microsoft.com/office/officeart/2018/2/layout/IconLabelDescriptionList"/>
    <dgm:cxn modelId="{47899381-64F2-4ED0-985E-E2111EDB8311}" type="presOf" srcId="{7247A984-6899-4FDE-8E0C-ACB375B67758}" destId="{E1BA78F2-E2EC-4127-9536-41AFAEE2AD89}" srcOrd="0" destOrd="1" presId="urn:microsoft.com/office/officeart/2018/2/layout/IconLabelDescriptionList"/>
    <dgm:cxn modelId="{25C6D584-5F2C-4EDC-B0F1-90F50BEA3A09}" type="presOf" srcId="{B3429968-68C4-4FEF-892A-AED77E7454A6}" destId="{7DF08A52-0414-48C2-971C-D6DDB9A22054}" srcOrd="0" destOrd="1" presId="urn:microsoft.com/office/officeart/2018/2/layout/IconLabelDescriptionList"/>
    <dgm:cxn modelId="{1D8FA68D-767D-4014-B4D1-113E914FF822}" type="presOf" srcId="{71210E16-A1F6-4ED3-B051-510CD71B165F}" destId="{9FF739AF-EA4A-44E2-B06B-A582F4191FF3}" srcOrd="0" destOrd="0" presId="urn:microsoft.com/office/officeart/2018/2/layout/IconLabelDescriptionList"/>
    <dgm:cxn modelId="{90F26A92-0AB0-4791-8F46-2F0DCB35A43F}" type="presOf" srcId="{9DA42A0E-3641-4D41-A021-AF57F119CF99}" destId="{D211496C-195C-4503-BA6E-0F585068CC6E}" srcOrd="0" destOrd="0" presId="urn:microsoft.com/office/officeart/2018/2/layout/IconLabelDescriptionList"/>
    <dgm:cxn modelId="{680E4796-B677-4590-A72B-D3F103AB1CB1}" type="presOf" srcId="{6438CFB5-09B7-486F-97DA-098392D90C50}" destId="{C5EDCCC7-7264-4E5C-9B4C-ECB77785215C}" srcOrd="0" destOrd="0" presId="urn:microsoft.com/office/officeart/2018/2/layout/IconLabelDescriptionList"/>
    <dgm:cxn modelId="{D2B7319A-C663-48AD-BC6F-E4140D088173}" srcId="{6438CFB5-09B7-486F-97DA-098392D90C50}" destId="{6EF5B2A2-3903-4597-A98D-DD6F1A2FCA96}" srcOrd="1" destOrd="0" parTransId="{D9C43AFB-9CA4-475A-A431-4A148224CD81}" sibTransId="{C0594955-3BA5-4916-A2B7-97A9C8371800}"/>
    <dgm:cxn modelId="{B12BD79D-4426-49DD-AA0B-E4F070361DC4}" srcId="{33323378-571F-4B7E-BE9F-4C2BE1125512}" destId="{304FE131-F1DC-425E-AF44-37EBA36F32A5}" srcOrd="2" destOrd="0" parTransId="{1B85B990-3BFE-4CB6-9A87-A9AA73E0A726}" sibTransId="{0472CB26-883D-46D0-B46A-E612F3D380A8}"/>
    <dgm:cxn modelId="{3B497B9E-4135-467B-9062-95AA1F7BB610}" type="presOf" srcId="{33323378-571F-4B7E-BE9F-4C2BE1125512}" destId="{EC407BE9-F4CD-42AD-9E85-488262D30980}" srcOrd="0" destOrd="0" presId="urn:microsoft.com/office/officeart/2018/2/layout/IconLabelDescriptionList"/>
    <dgm:cxn modelId="{34EF44A9-6E34-4BA1-B964-809D10A00150}" srcId="{12EBD66A-7707-4F1A-B6FF-6178EAB8359E}" destId="{6438CFB5-09B7-486F-97DA-098392D90C50}" srcOrd="4" destOrd="0" parTransId="{B590FA2D-89CB-47F8-94CC-8DCCD949BF26}" sibTransId="{41F1B9F4-6125-4015-A1AE-45AAF3F6DD35}"/>
    <dgm:cxn modelId="{65F71CAA-045D-4C18-8985-B15CEC460F52}" srcId="{8F117347-EDD2-469E-8223-5B1FFACB0961}" destId="{FEF2AB09-3191-4A32-87D1-AB03DC7A91D6}" srcOrd="1" destOrd="0" parTransId="{2973D06E-66B8-4202-BBA1-E3E3AB66F0CC}" sibTransId="{0680680E-F501-46C4-B661-30B846351E7D}"/>
    <dgm:cxn modelId="{4AFFA2B8-EF72-4917-8EE2-8DA443E6D5CC}" type="presOf" srcId="{FEF2AB09-3191-4A32-87D1-AB03DC7A91D6}" destId="{C302FA9A-54D0-4907-906C-B8168FA82F69}" srcOrd="0" destOrd="1" presId="urn:microsoft.com/office/officeart/2018/2/layout/IconLabelDescriptionList"/>
    <dgm:cxn modelId="{DDEFAEBB-CAA0-4325-A97C-F553D559AB57}" srcId="{9DA42A0E-3641-4D41-A021-AF57F119CF99}" destId="{92F0AF78-EA58-41FB-9906-11F2D7F8B105}" srcOrd="0" destOrd="0" parTransId="{A7F476CD-FF33-4055-BEFD-98380719D258}" sibTransId="{E0C8A30E-D48B-45A8-BE45-CC786C1FAA3E}"/>
    <dgm:cxn modelId="{E3D147BD-445B-4BFF-B8E6-EB48B47F1A32}" type="presOf" srcId="{4E061E5B-EF98-4043-B6FF-B9C40FBB5217}" destId="{05BC9346-B702-41CF-9CD9-DCA783CD9603}" srcOrd="0" destOrd="0" presId="urn:microsoft.com/office/officeart/2018/2/layout/IconLabelDescriptionList"/>
    <dgm:cxn modelId="{EF273EE5-4465-467D-8580-F8B2141F1322}" srcId="{9DA42A0E-3641-4D41-A021-AF57F119CF99}" destId="{7247A984-6899-4FDE-8E0C-ACB375B67758}" srcOrd="1" destOrd="0" parTransId="{C7311D52-E401-4382-B131-58C8CE182697}" sibTransId="{CF8951C3-FC7D-45FD-AC59-B4844DBA10F3}"/>
    <dgm:cxn modelId="{EECAC5EC-A985-4324-9AFC-D445E51B6579}" srcId="{12EBD66A-7707-4F1A-B6FF-6178EAB8359E}" destId="{33323378-571F-4B7E-BE9F-4C2BE1125512}" srcOrd="3" destOrd="0" parTransId="{CC16AC5A-05A4-4439-B800-B8A9383AFBAA}" sibTransId="{D3359E91-0B9D-4912-B909-50F4C13F8063}"/>
    <dgm:cxn modelId="{C2C2FEF4-19A0-4E28-970F-A5F0296388C2}" type="presOf" srcId="{8F117347-EDD2-469E-8223-5B1FFACB0961}" destId="{50CCAF1E-F09F-4A41-875B-483FDF5A540E}" srcOrd="0" destOrd="0" presId="urn:microsoft.com/office/officeart/2018/2/layout/IconLabelDescriptionList"/>
    <dgm:cxn modelId="{FD0D0AF7-79F3-4D46-938C-F465F175C874}" type="presOf" srcId="{92F0AF78-EA58-41FB-9906-11F2D7F8B105}" destId="{E1BA78F2-E2EC-4127-9536-41AFAEE2AD89}" srcOrd="0" destOrd="0" presId="urn:microsoft.com/office/officeart/2018/2/layout/IconLabelDescriptionList"/>
    <dgm:cxn modelId="{857B26AD-AC75-4B73-84D3-EA27AA43E8ED}" type="presParOf" srcId="{437FEA3E-5E26-4120-A324-D001B77E0D1E}" destId="{0BAA3AF6-113A-4DB9-92BD-5E4B8D0E14EE}" srcOrd="0" destOrd="0" presId="urn:microsoft.com/office/officeart/2018/2/layout/IconLabelDescriptionList"/>
    <dgm:cxn modelId="{80E9045F-2CD3-4460-88C6-178337EDFCA0}" type="presParOf" srcId="{0BAA3AF6-113A-4DB9-92BD-5E4B8D0E14EE}" destId="{F8D33DB2-91F7-4D20-89FF-7686FB45B0F7}" srcOrd="0" destOrd="0" presId="urn:microsoft.com/office/officeart/2018/2/layout/IconLabelDescriptionList"/>
    <dgm:cxn modelId="{25E96D86-2B1A-4770-A3B0-D07773EFBEA6}" type="presParOf" srcId="{0BAA3AF6-113A-4DB9-92BD-5E4B8D0E14EE}" destId="{A5309043-6C2B-46CE-A078-9DB0C7DDF8D0}" srcOrd="1" destOrd="0" presId="urn:microsoft.com/office/officeart/2018/2/layout/IconLabelDescriptionList"/>
    <dgm:cxn modelId="{3A54554C-BDCB-4821-8021-57EAFAB8FBFC}" type="presParOf" srcId="{0BAA3AF6-113A-4DB9-92BD-5E4B8D0E14EE}" destId="{50CCAF1E-F09F-4A41-875B-483FDF5A540E}" srcOrd="2" destOrd="0" presId="urn:microsoft.com/office/officeart/2018/2/layout/IconLabelDescriptionList"/>
    <dgm:cxn modelId="{EB6C6E3A-7067-4F57-B60D-1C151397EA3F}" type="presParOf" srcId="{0BAA3AF6-113A-4DB9-92BD-5E4B8D0E14EE}" destId="{DC384B0F-0BA8-41C7-A0A6-A02241EDDDE9}" srcOrd="3" destOrd="0" presId="urn:microsoft.com/office/officeart/2018/2/layout/IconLabelDescriptionList"/>
    <dgm:cxn modelId="{5F12EEC8-1460-4AD1-B3EA-93BC729AE77C}" type="presParOf" srcId="{0BAA3AF6-113A-4DB9-92BD-5E4B8D0E14EE}" destId="{C302FA9A-54D0-4907-906C-B8168FA82F69}" srcOrd="4" destOrd="0" presId="urn:microsoft.com/office/officeart/2018/2/layout/IconLabelDescriptionList"/>
    <dgm:cxn modelId="{EE65E507-CC9A-468F-9896-216167F1A1AC}" type="presParOf" srcId="{437FEA3E-5E26-4120-A324-D001B77E0D1E}" destId="{AB9BB038-FC20-4BCD-86CE-6E466E7A2431}" srcOrd="1" destOrd="0" presId="urn:microsoft.com/office/officeart/2018/2/layout/IconLabelDescriptionList"/>
    <dgm:cxn modelId="{CD215A6A-F265-43F1-8644-E0C82AAFE937}" type="presParOf" srcId="{437FEA3E-5E26-4120-A324-D001B77E0D1E}" destId="{3A7AFB87-2CEC-4309-8700-9153FE352F1D}" srcOrd="2" destOrd="0" presId="urn:microsoft.com/office/officeart/2018/2/layout/IconLabelDescriptionList"/>
    <dgm:cxn modelId="{455D4705-23C7-49F2-AEC8-886CAB32AF6A}" type="presParOf" srcId="{3A7AFB87-2CEC-4309-8700-9153FE352F1D}" destId="{7316317B-71FA-4586-8F25-4E2FDED9DD39}" srcOrd="0" destOrd="0" presId="urn:microsoft.com/office/officeart/2018/2/layout/IconLabelDescriptionList"/>
    <dgm:cxn modelId="{ECF9DF01-377F-4603-B7F1-1B3101E5F40E}" type="presParOf" srcId="{3A7AFB87-2CEC-4309-8700-9153FE352F1D}" destId="{A6243608-DF6D-4122-B3E3-B4719974D1F1}" srcOrd="1" destOrd="0" presId="urn:microsoft.com/office/officeart/2018/2/layout/IconLabelDescriptionList"/>
    <dgm:cxn modelId="{29D71F60-52C5-473F-8380-50AA97C4F412}" type="presParOf" srcId="{3A7AFB87-2CEC-4309-8700-9153FE352F1D}" destId="{D211496C-195C-4503-BA6E-0F585068CC6E}" srcOrd="2" destOrd="0" presId="urn:microsoft.com/office/officeart/2018/2/layout/IconLabelDescriptionList"/>
    <dgm:cxn modelId="{C1876A1A-CB47-497C-A35E-32030E65FC57}" type="presParOf" srcId="{3A7AFB87-2CEC-4309-8700-9153FE352F1D}" destId="{998B4010-F9F8-4696-A935-1EDF8C756292}" srcOrd="3" destOrd="0" presId="urn:microsoft.com/office/officeart/2018/2/layout/IconLabelDescriptionList"/>
    <dgm:cxn modelId="{E7F042F1-06E5-4CC5-8597-CF718126D773}" type="presParOf" srcId="{3A7AFB87-2CEC-4309-8700-9153FE352F1D}" destId="{E1BA78F2-E2EC-4127-9536-41AFAEE2AD89}" srcOrd="4" destOrd="0" presId="urn:microsoft.com/office/officeart/2018/2/layout/IconLabelDescriptionList"/>
    <dgm:cxn modelId="{099C6C41-1E6E-4162-967E-F9374BB37493}" type="presParOf" srcId="{437FEA3E-5E26-4120-A324-D001B77E0D1E}" destId="{93721F49-A42C-4640-B736-A89DBA071BEA}" srcOrd="3" destOrd="0" presId="urn:microsoft.com/office/officeart/2018/2/layout/IconLabelDescriptionList"/>
    <dgm:cxn modelId="{A63D8B67-E96B-40D9-8B00-D530D706A391}" type="presParOf" srcId="{437FEA3E-5E26-4120-A324-D001B77E0D1E}" destId="{A66F030E-0A23-49CC-A5A9-05DCB11F89C4}" srcOrd="4" destOrd="0" presId="urn:microsoft.com/office/officeart/2018/2/layout/IconLabelDescriptionList"/>
    <dgm:cxn modelId="{F9B3F011-43DD-4DCE-8253-5E6DFF04BE3D}" type="presParOf" srcId="{A66F030E-0A23-49CC-A5A9-05DCB11F89C4}" destId="{06DCBBD7-B9B3-4EAE-B76B-53E7E69D0CC9}" srcOrd="0" destOrd="0" presId="urn:microsoft.com/office/officeart/2018/2/layout/IconLabelDescriptionList"/>
    <dgm:cxn modelId="{85D8EE2D-104A-41A7-BCE7-80DC88630292}" type="presParOf" srcId="{A66F030E-0A23-49CC-A5A9-05DCB11F89C4}" destId="{2D853239-02FA-4B2A-8745-041478BACFA0}" srcOrd="1" destOrd="0" presId="urn:microsoft.com/office/officeart/2018/2/layout/IconLabelDescriptionList"/>
    <dgm:cxn modelId="{2E3AB44A-1B3E-4F97-B226-32C2BA6A3F10}" type="presParOf" srcId="{A66F030E-0A23-49CC-A5A9-05DCB11F89C4}" destId="{9FF739AF-EA4A-44E2-B06B-A582F4191FF3}" srcOrd="2" destOrd="0" presId="urn:microsoft.com/office/officeart/2018/2/layout/IconLabelDescriptionList"/>
    <dgm:cxn modelId="{4B03096B-4618-4F36-B1FB-07F5F7CA3253}" type="presParOf" srcId="{A66F030E-0A23-49CC-A5A9-05DCB11F89C4}" destId="{94BCCE53-7607-4542-98E0-2071A945FAE8}" srcOrd="3" destOrd="0" presId="urn:microsoft.com/office/officeart/2018/2/layout/IconLabelDescriptionList"/>
    <dgm:cxn modelId="{2336DAED-A8D4-4CF0-AA5B-73E13252D00B}" type="presParOf" srcId="{A66F030E-0A23-49CC-A5A9-05DCB11F89C4}" destId="{05BC9346-B702-41CF-9CD9-DCA783CD9603}" srcOrd="4" destOrd="0" presId="urn:microsoft.com/office/officeart/2018/2/layout/IconLabelDescriptionList"/>
    <dgm:cxn modelId="{4210ABA5-5A43-4F5C-895C-8737113AE283}" type="presParOf" srcId="{437FEA3E-5E26-4120-A324-D001B77E0D1E}" destId="{9F612B31-1EC9-41AA-B407-F6562F5D21ED}" srcOrd="5" destOrd="0" presId="urn:microsoft.com/office/officeart/2018/2/layout/IconLabelDescriptionList"/>
    <dgm:cxn modelId="{13A5B748-7BD8-4BDE-8786-42B803DDD713}" type="presParOf" srcId="{437FEA3E-5E26-4120-A324-D001B77E0D1E}" destId="{479206F3-6292-4502-8739-495F5049912E}" srcOrd="6" destOrd="0" presId="urn:microsoft.com/office/officeart/2018/2/layout/IconLabelDescriptionList"/>
    <dgm:cxn modelId="{16472E5A-7461-4431-96C2-C1F6E9114D5C}" type="presParOf" srcId="{479206F3-6292-4502-8739-495F5049912E}" destId="{9F3ED8A3-CD16-44E1-9D78-6E03B516BC5D}" srcOrd="0" destOrd="0" presId="urn:microsoft.com/office/officeart/2018/2/layout/IconLabelDescriptionList"/>
    <dgm:cxn modelId="{E51D85B4-63BF-4599-8F6B-553309FAD795}" type="presParOf" srcId="{479206F3-6292-4502-8739-495F5049912E}" destId="{B7007DCA-EB66-470C-B3BB-797EFDF0A1C8}" srcOrd="1" destOrd="0" presId="urn:microsoft.com/office/officeart/2018/2/layout/IconLabelDescriptionList"/>
    <dgm:cxn modelId="{0C86A88C-1AD6-4F1B-8CDE-66B4409C0696}" type="presParOf" srcId="{479206F3-6292-4502-8739-495F5049912E}" destId="{EC407BE9-F4CD-42AD-9E85-488262D30980}" srcOrd="2" destOrd="0" presId="urn:microsoft.com/office/officeart/2018/2/layout/IconLabelDescriptionList"/>
    <dgm:cxn modelId="{9F15E487-803F-4881-822A-19214B67C555}" type="presParOf" srcId="{479206F3-6292-4502-8739-495F5049912E}" destId="{EF40DED9-323A-470E-97C9-6082B7691B59}" srcOrd="3" destOrd="0" presId="urn:microsoft.com/office/officeart/2018/2/layout/IconLabelDescriptionList"/>
    <dgm:cxn modelId="{31BD0AF1-9DA9-4924-A9D9-00D00C490910}" type="presParOf" srcId="{479206F3-6292-4502-8739-495F5049912E}" destId="{7DF08A52-0414-48C2-971C-D6DDB9A22054}" srcOrd="4" destOrd="0" presId="urn:microsoft.com/office/officeart/2018/2/layout/IconLabelDescriptionList"/>
    <dgm:cxn modelId="{25D4B2BA-2DFF-4EBC-95CD-6E573E2F14EE}" type="presParOf" srcId="{437FEA3E-5E26-4120-A324-D001B77E0D1E}" destId="{60EE9D0F-4469-4703-A32E-03E901069D17}" srcOrd="7" destOrd="0" presId="urn:microsoft.com/office/officeart/2018/2/layout/IconLabelDescriptionList"/>
    <dgm:cxn modelId="{2B307E4C-190A-4FF1-A1DD-D23C14A99664}" type="presParOf" srcId="{437FEA3E-5E26-4120-A324-D001B77E0D1E}" destId="{477FD35F-DBFB-4ACA-96CB-2D8FDB4BA7F6}" srcOrd="8" destOrd="0" presId="urn:microsoft.com/office/officeart/2018/2/layout/IconLabelDescriptionList"/>
    <dgm:cxn modelId="{D126641C-1964-4ACB-AB6F-6BB2C474790F}" type="presParOf" srcId="{477FD35F-DBFB-4ACA-96CB-2D8FDB4BA7F6}" destId="{18477C61-9B15-437D-A64C-4919D8788EE0}" srcOrd="0" destOrd="0" presId="urn:microsoft.com/office/officeart/2018/2/layout/IconLabelDescriptionList"/>
    <dgm:cxn modelId="{7E72DCCD-5075-428E-B174-F8502B6018AA}" type="presParOf" srcId="{477FD35F-DBFB-4ACA-96CB-2D8FDB4BA7F6}" destId="{E4FCEF05-C7F3-47FA-BB22-486C4A00F8F3}" srcOrd="1" destOrd="0" presId="urn:microsoft.com/office/officeart/2018/2/layout/IconLabelDescriptionList"/>
    <dgm:cxn modelId="{D382B3C2-17FD-4838-8F8A-A05A58361974}" type="presParOf" srcId="{477FD35F-DBFB-4ACA-96CB-2D8FDB4BA7F6}" destId="{C5EDCCC7-7264-4E5C-9B4C-ECB77785215C}" srcOrd="2" destOrd="0" presId="urn:microsoft.com/office/officeart/2018/2/layout/IconLabelDescriptionList"/>
    <dgm:cxn modelId="{A9BF2CBD-1AB0-4918-9461-16854C37E6D6}" type="presParOf" srcId="{477FD35F-DBFB-4ACA-96CB-2D8FDB4BA7F6}" destId="{987761C3-F999-42DC-A3FC-9554B64222D8}" srcOrd="3" destOrd="0" presId="urn:microsoft.com/office/officeart/2018/2/layout/IconLabelDescriptionList"/>
    <dgm:cxn modelId="{6FAE5B2A-D360-4C18-96A2-CBCD702D5FB3}" type="presParOf" srcId="{477FD35F-DBFB-4ACA-96CB-2D8FDB4BA7F6}" destId="{1A380D78-253F-40F9-B949-49861F4724A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64D1FD-6707-354A-9414-0AFB6BC1C04F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1A4501-6E5C-FD44-A898-A26F167D073C}">
      <dgm:prSet/>
      <dgm:spPr/>
      <dgm:t>
        <a:bodyPr/>
        <a:lstStyle/>
        <a:p>
          <a:r>
            <a:rPr lang="ru-RU" dirty="0">
              <a:latin typeface="Raleway" panose="020B0503030101060003" pitchFamily="34" charset="0"/>
            </a:rPr>
            <a:t>Мобильная связанность:</a:t>
          </a:r>
        </a:p>
      </dgm:t>
    </dgm:pt>
    <dgm:pt modelId="{562BEFBD-3E93-6B45-9727-26220E196612}" type="parTrans" cxnId="{F96EDA8D-0E66-5542-8649-385938A2BBAC}">
      <dgm:prSet/>
      <dgm:spPr/>
      <dgm:t>
        <a:bodyPr/>
        <a:lstStyle/>
        <a:p>
          <a:endParaRPr lang="ru-RU">
            <a:latin typeface="Raleway" panose="020B0503030101060003" pitchFamily="34" charset="0"/>
          </a:endParaRPr>
        </a:p>
      </dgm:t>
    </dgm:pt>
    <dgm:pt modelId="{95A2D7D0-5F44-2E4A-BC97-DE1A7658478B}" type="sibTrans" cxnId="{F96EDA8D-0E66-5542-8649-385938A2BBAC}">
      <dgm:prSet/>
      <dgm:spPr/>
      <dgm:t>
        <a:bodyPr/>
        <a:lstStyle/>
        <a:p>
          <a:endParaRPr lang="ru-RU">
            <a:latin typeface="Raleway" panose="020B0503030101060003" pitchFamily="34" charset="0"/>
          </a:endParaRPr>
        </a:p>
      </dgm:t>
    </dgm:pt>
    <dgm:pt modelId="{FA050C17-2682-8142-A792-562745B0F69A}">
      <dgm:prSet/>
      <dgm:spPr/>
      <dgm:t>
        <a:bodyPr/>
        <a:lstStyle/>
        <a:p>
          <a:r>
            <a:rPr lang="ru-RU" dirty="0">
              <a:latin typeface="Raleway" panose="020B0503030101060003" pitchFamily="34" charset="0"/>
            </a:rPr>
            <a:t>Эмпирическая связанность:</a:t>
          </a:r>
        </a:p>
      </dgm:t>
    </dgm:pt>
    <dgm:pt modelId="{CF1D4C0F-0FFD-BD47-B888-C334820EE919}" type="parTrans" cxnId="{8A07035A-D774-394A-9449-8BB7A0B48591}">
      <dgm:prSet/>
      <dgm:spPr/>
      <dgm:t>
        <a:bodyPr/>
        <a:lstStyle/>
        <a:p>
          <a:endParaRPr lang="ru-RU">
            <a:latin typeface="Raleway" panose="020B0503030101060003" pitchFamily="34" charset="0"/>
          </a:endParaRPr>
        </a:p>
      </dgm:t>
    </dgm:pt>
    <dgm:pt modelId="{9F9F09B8-C6C4-5C4B-A33F-F672A00E1AC7}" type="sibTrans" cxnId="{8A07035A-D774-394A-9449-8BB7A0B48591}">
      <dgm:prSet/>
      <dgm:spPr/>
      <dgm:t>
        <a:bodyPr/>
        <a:lstStyle/>
        <a:p>
          <a:endParaRPr lang="ru-RU">
            <a:latin typeface="Raleway" panose="020B0503030101060003" pitchFamily="34" charset="0"/>
          </a:endParaRPr>
        </a:p>
      </dgm:t>
    </dgm:pt>
    <dgm:pt modelId="{938D6D7D-75C8-C140-885C-86DA940F94E6}">
      <dgm:prSet/>
      <dgm:spPr/>
      <dgm:t>
        <a:bodyPr/>
        <a:lstStyle/>
        <a:p>
          <a:r>
            <a:rPr lang="ru-RU" dirty="0">
              <a:latin typeface="Raleway" panose="020B0503030101060003" pitchFamily="34" charset="0"/>
            </a:rPr>
            <a:t>Социальная связанность:</a:t>
          </a:r>
        </a:p>
      </dgm:t>
    </dgm:pt>
    <dgm:pt modelId="{8E8AD2AB-C2B1-494C-B250-804B363B138B}" type="parTrans" cxnId="{2CF180B2-58EC-E543-8E5B-66CB7FEBF808}">
      <dgm:prSet/>
      <dgm:spPr/>
      <dgm:t>
        <a:bodyPr/>
        <a:lstStyle/>
        <a:p>
          <a:endParaRPr lang="ru-RU">
            <a:latin typeface="Raleway" panose="020B0503030101060003" pitchFamily="34" charset="0"/>
          </a:endParaRPr>
        </a:p>
      </dgm:t>
    </dgm:pt>
    <dgm:pt modelId="{16385165-E3A2-2E44-A360-1A0529223F1C}" type="sibTrans" cxnId="{2CF180B2-58EC-E543-8E5B-66CB7FEBF808}">
      <dgm:prSet/>
      <dgm:spPr/>
      <dgm:t>
        <a:bodyPr/>
        <a:lstStyle/>
        <a:p>
          <a:endParaRPr lang="ru-RU">
            <a:latin typeface="Raleway" panose="020B0503030101060003" pitchFamily="34" charset="0"/>
          </a:endParaRPr>
        </a:p>
      </dgm:t>
    </dgm:pt>
    <dgm:pt modelId="{8DD9322F-49BB-C744-AA28-B48DBFC22F11}">
      <dgm:prSet/>
      <dgm:spPr/>
      <dgm:t>
        <a:bodyPr/>
        <a:lstStyle/>
        <a:p>
          <a:pPr>
            <a:buClr>
              <a:schemeClr val="accent1"/>
            </a:buClr>
            <a:buFont typeface="Courier New" panose="02070309020205020404" pitchFamily="49" charset="0"/>
            <a:buChar char="o"/>
          </a:pPr>
          <a:r>
            <a:rPr lang="ru-RU" dirty="0">
              <a:latin typeface="Raleway" panose="020B0503030101060003" pitchFamily="34" charset="0"/>
            </a:rPr>
            <a:t>базовый уровень, коммуникационная инфраструктура</a:t>
          </a:r>
        </a:p>
      </dgm:t>
    </dgm:pt>
    <dgm:pt modelId="{791B7702-7557-9B42-9BC4-777E4DCAE7E5}" type="parTrans" cxnId="{0DE4B4C1-E8EF-8D49-8D97-A6E337404978}">
      <dgm:prSet/>
      <dgm:spPr/>
      <dgm:t>
        <a:bodyPr/>
        <a:lstStyle/>
        <a:p>
          <a:endParaRPr lang="ru-RU">
            <a:latin typeface="Raleway" panose="020B0503030101060003" pitchFamily="34" charset="0"/>
          </a:endParaRPr>
        </a:p>
      </dgm:t>
    </dgm:pt>
    <dgm:pt modelId="{92A445B9-F018-DD46-8E14-5276E661EE95}" type="sibTrans" cxnId="{0DE4B4C1-E8EF-8D49-8D97-A6E337404978}">
      <dgm:prSet/>
      <dgm:spPr/>
      <dgm:t>
        <a:bodyPr/>
        <a:lstStyle/>
        <a:p>
          <a:endParaRPr lang="ru-RU">
            <a:latin typeface="Raleway" panose="020B0503030101060003" pitchFamily="34" charset="0"/>
          </a:endParaRPr>
        </a:p>
      </dgm:t>
    </dgm:pt>
    <dgm:pt modelId="{514A9261-B810-E548-BBAC-325D7D95EB48}">
      <dgm:prSet/>
      <dgm:spPr/>
      <dgm:t>
        <a:bodyPr/>
        <a:lstStyle/>
        <a:p>
          <a:pPr>
            <a:buClr>
              <a:schemeClr val="accent1"/>
            </a:buClr>
            <a:buFont typeface="Courier New" panose="02070309020205020404" pitchFamily="49" charset="0"/>
            <a:buChar char="o"/>
          </a:pPr>
          <a:r>
            <a:rPr lang="ru-RU" dirty="0">
              <a:latin typeface="Raleway" panose="020B0503030101060003" pitchFamily="34" charset="0"/>
            </a:rPr>
            <a:t>уровень взаимодействия брендов и потребителей, сквозной пользовательский опыт</a:t>
          </a:r>
        </a:p>
      </dgm:t>
    </dgm:pt>
    <dgm:pt modelId="{4742DC5A-23C2-0A49-832B-43DC4D0C773C}" type="parTrans" cxnId="{7179A289-6032-3A4E-8640-42D2FE9DFA7B}">
      <dgm:prSet/>
      <dgm:spPr/>
      <dgm:t>
        <a:bodyPr/>
        <a:lstStyle/>
        <a:p>
          <a:endParaRPr lang="ru-RU">
            <a:latin typeface="Raleway" panose="020B0503030101060003" pitchFamily="34" charset="0"/>
          </a:endParaRPr>
        </a:p>
      </dgm:t>
    </dgm:pt>
    <dgm:pt modelId="{2E843C51-AB10-8F48-92B7-5C1E9B8405AC}" type="sibTrans" cxnId="{7179A289-6032-3A4E-8640-42D2FE9DFA7B}">
      <dgm:prSet/>
      <dgm:spPr/>
      <dgm:t>
        <a:bodyPr/>
        <a:lstStyle/>
        <a:p>
          <a:endParaRPr lang="ru-RU">
            <a:latin typeface="Raleway" panose="020B0503030101060003" pitchFamily="34" charset="0"/>
          </a:endParaRPr>
        </a:p>
      </dgm:t>
    </dgm:pt>
    <dgm:pt modelId="{F7C21662-9604-824D-8ED6-818E579D7D3A}">
      <dgm:prSet/>
      <dgm:spPr/>
      <dgm:t>
        <a:bodyPr/>
        <a:lstStyle/>
        <a:p>
          <a:pPr>
            <a:buClr>
              <a:schemeClr val="accent1"/>
            </a:buClr>
            <a:buFont typeface="Courier New" panose="02070309020205020404" pitchFamily="49" charset="0"/>
            <a:buChar char="o"/>
          </a:pPr>
          <a:r>
            <a:rPr lang="ru-RU" dirty="0">
              <a:latin typeface="Raleway" panose="020B0503030101060003" pitchFamily="34" charset="0"/>
            </a:rPr>
            <a:t>уровень взаимодействия между потребителями, сила социальных связей</a:t>
          </a:r>
        </a:p>
      </dgm:t>
    </dgm:pt>
    <dgm:pt modelId="{DAA784D5-7D68-4242-9CCC-752060D36F56}" type="parTrans" cxnId="{4A83C53C-30A6-3843-9853-44C6FAA5CB68}">
      <dgm:prSet/>
      <dgm:spPr/>
      <dgm:t>
        <a:bodyPr/>
        <a:lstStyle/>
        <a:p>
          <a:endParaRPr lang="ru-RU">
            <a:latin typeface="Raleway" panose="020B0503030101060003" pitchFamily="34" charset="0"/>
          </a:endParaRPr>
        </a:p>
      </dgm:t>
    </dgm:pt>
    <dgm:pt modelId="{0B0B5DFE-6842-6046-9CA6-2AEC3D076954}" type="sibTrans" cxnId="{4A83C53C-30A6-3843-9853-44C6FAA5CB68}">
      <dgm:prSet/>
      <dgm:spPr/>
      <dgm:t>
        <a:bodyPr/>
        <a:lstStyle/>
        <a:p>
          <a:endParaRPr lang="ru-RU">
            <a:latin typeface="Raleway" panose="020B0503030101060003" pitchFamily="34" charset="0"/>
          </a:endParaRPr>
        </a:p>
      </dgm:t>
    </dgm:pt>
    <dgm:pt modelId="{337A609A-1855-2D46-94FD-09082EE6C226}" type="pres">
      <dgm:prSet presAssocID="{A864D1FD-6707-354A-9414-0AFB6BC1C04F}" presName="linear" presStyleCnt="0">
        <dgm:presLayoutVars>
          <dgm:dir/>
          <dgm:animLvl val="lvl"/>
          <dgm:resizeHandles val="exact"/>
        </dgm:presLayoutVars>
      </dgm:prSet>
      <dgm:spPr/>
    </dgm:pt>
    <dgm:pt modelId="{52CF14B4-A262-9B42-BEC1-5C9FEBFCEE68}" type="pres">
      <dgm:prSet presAssocID="{721A4501-6E5C-FD44-A898-A26F167D073C}" presName="parentLin" presStyleCnt="0"/>
      <dgm:spPr/>
    </dgm:pt>
    <dgm:pt modelId="{8ECCAC01-5466-7941-90FB-171450AD858E}" type="pres">
      <dgm:prSet presAssocID="{721A4501-6E5C-FD44-A898-A26F167D073C}" presName="parentLeftMargin" presStyleLbl="node1" presStyleIdx="0" presStyleCnt="3"/>
      <dgm:spPr/>
    </dgm:pt>
    <dgm:pt modelId="{1B61B909-BEB6-7244-A83E-78E4B7D58672}" type="pres">
      <dgm:prSet presAssocID="{721A4501-6E5C-FD44-A898-A26F167D07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387ECB-37C1-9943-BA38-C4313A019D63}" type="pres">
      <dgm:prSet presAssocID="{721A4501-6E5C-FD44-A898-A26F167D073C}" presName="negativeSpace" presStyleCnt="0"/>
      <dgm:spPr/>
    </dgm:pt>
    <dgm:pt modelId="{44406CED-6AA6-A943-8421-3820E0A9F800}" type="pres">
      <dgm:prSet presAssocID="{721A4501-6E5C-FD44-A898-A26F167D073C}" presName="childText" presStyleLbl="conFgAcc1" presStyleIdx="0" presStyleCnt="3">
        <dgm:presLayoutVars>
          <dgm:bulletEnabled val="1"/>
        </dgm:presLayoutVars>
      </dgm:prSet>
      <dgm:spPr/>
    </dgm:pt>
    <dgm:pt modelId="{4F727354-A92A-6344-B6E1-528CD6375B4A}" type="pres">
      <dgm:prSet presAssocID="{95A2D7D0-5F44-2E4A-BC97-DE1A7658478B}" presName="spaceBetweenRectangles" presStyleCnt="0"/>
      <dgm:spPr/>
    </dgm:pt>
    <dgm:pt modelId="{49AADC62-9146-D04A-82A6-EBA254D0311E}" type="pres">
      <dgm:prSet presAssocID="{FA050C17-2682-8142-A792-562745B0F69A}" presName="parentLin" presStyleCnt="0"/>
      <dgm:spPr/>
    </dgm:pt>
    <dgm:pt modelId="{2F83769F-76DD-5044-9879-E894A86E0B90}" type="pres">
      <dgm:prSet presAssocID="{FA050C17-2682-8142-A792-562745B0F69A}" presName="parentLeftMargin" presStyleLbl="node1" presStyleIdx="0" presStyleCnt="3"/>
      <dgm:spPr/>
    </dgm:pt>
    <dgm:pt modelId="{03037725-44DC-4147-BA6C-017E5CAF1AAC}" type="pres">
      <dgm:prSet presAssocID="{FA050C17-2682-8142-A792-562745B0F6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94CA89-ED57-3C4B-97D4-B7C873861128}" type="pres">
      <dgm:prSet presAssocID="{FA050C17-2682-8142-A792-562745B0F69A}" presName="negativeSpace" presStyleCnt="0"/>
      <dgm:spPr/>
    </dgm:pt>
    <dgm:pt modelId="{63EECF27-D988-D34D-B127-0DFFDE10FBA4}" type="pres">
      <dgm:prSet presAssocID="{FA050C17-2682-8142-A792-562745B0F69A}" presName="childText" presStyleLbl="conFgAcc1" presStyleIdx="1" presStyleCnt="3">
        <dgm:presLayoutVars>
          <dgm:bulletEnabled val="1"/>
        </dgm:presLayoutVars>
      </dgm:prSet>
      <dgm:spPr/>
    </dgm:pt>
    <dgm:pt modelId="{AB4BF3D8-B3E4-844B-9D5E-750CA8E875F9}" type="pres">
      <dgm:prSet presAssocID="{9F9F09B8-C6C4-5C4B-A33F-F672A00E1AC7}" presName="spaceBetweenRectangles" presStyleCnt="0"/>
      <dgm:spPr/>
    </dgm:pt>
    <dgm:pt modelId="{9FF042A4-8446-3945-8581-9F52EBEB4AC9}" type="pres">
      <dgm:prSet presAssocID="{938D6D7D-75C8-C140-885C-86DA940F94E6}" presName="parentLin" presStyleCnt="0"/>
      <dgm:spPr/>
    </dgm:pt>
    <dgm:pt modelId="{3880D584-9588-B543-83AD-B45BA175F47F}" type="pres">
      <dgm:prSet presAssocID="{938D6D7D-75C8-C140-885C-86DA940F94E6}" presName="parentLeftMargin" presStyleLbl="node1" presStyleIdx="1" presStyleCnt="3"/>
      <dgm:spPr/>
    </dgm:pt>
    <dgm:pt modelId="{7F451F8D-28BE-5048-840E-05EC0D5D7166}" type="pres">
      <dgm:prSet presAssocID="{938D6D7D-75C8-C140-885C-86DA940F94E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2AFFE23-6635-9648-BA05-E1AA50155461}" type="pres">
      <dgm:prSet presAssocID="{938D6D7D-75C8-C140-885C-86DA940F94E6}" presName="negativeSpace" presStyleCnt="0"/>
      <dgm:spPr/>
    </dgm:pt>
    <dgm:pt modelId="{0DFD04FA-6886-E840-B321-708A3169FB99}" type="pres">
      <dgm:prSet presAssocID="{938D6D7D-75C8-C140-885C-86DA940F94E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CF230A-4354-744C-988A-EFA2A7075A5C}" type="presOf" srcId="{FA050C17-2682-8142-A792-562745B0F69A}" destId="{03037725-44DC-4147-BA6C-017E5CAF1AAC}" srcOrd="1" destOrd="0" presId="urn:microsoft.com/office/officeart/2005/8/layout/list1"/>
    <dgm:cxn modelId="{C8505F37-3F55-5B4F-84EA-C7654DC77CAC}" type="presOf" srcId="{514A9261-B810-E548-BBAC-325D7D95EB48}" destId="{63EECF27-D988-D34D-B127-0DFFDE10FBA4}" srcOrd="0" destOrd="0" presId="urn:microsoft.com/office/officeart/2005/8/layout/list1"/>
    <dgm:cxn modelId="{4A83C53C-30A6-3843-9853-44C6FAA5CB68}" srcId="{938D6D7D-75C8-C140-885C-86DA940F94E6}" destId="{F7C21662-9604-824D-8ED6-818E579D7D3A}" srcOrd="0" destOrd="0" parTransId="{DAA784D5-7D68-4242-9CCC-752060D36F56}" sibTransId="{0B0B5DFE-6842-6046-9CA6-2AEC3D076954}"/>
    <dgm:cxn modelId="{7A3DA34F-431F-EC44-8A36-2AD16E94CBB3}" type="presOf" srcId="{938D6D7D-75C8-C140-885C-86DA940F94E6}" destId="{7F451F8D-28BE-5048-840E-05EC0D5D7166}" srcOrd="1" destOrd="0" presId="urn:microsoft.com/office/officeart/2005/8/layout/list1"/>
    <dgm:cxn modelId="{DBBB8D55-36D6-B24D-9ECB-D9363B91E22A}" type="presOf" srcId="{F7C21662-9604-824D-8ED6-818E579D7D3A}" destId="{0DFD04FA-6886-E840-B321-708A3169FB99}" srcOrd="0" destOrd="0" presId="urn:microsoft.com/office/officeart/2005/8/layout/list1"/>
    <dgm:cxn modelId="{8A07035A-D774-394A-9449-8BB7A0B48591}" srcId="{A864D1FD-6707-354A-9414-0AFB6BC1C04F}" destId="{FA050C17-2682-8142-A792-562745B0F69A}" srcOrd="1" destOrd="0" parTransId="{CF1D4C0F-0FFD-BD47-B888-C334820EE919}" sibTransId="{9F9F09B8-C6C4-5C4B-A33F-F672A00E1AC7}"/>
    <dgm:cxn modelId="{49278661-0EAA-3042-ABC5-06A6CB614603}" type="presOf" srcId="{A864D1FD-6707-354A-9414-0AFB6BC1C04F}" destId="{337A609A-1855-2D46-94FD-09082EE6C226}" srcOrd="0" destOrd="0" presId="urn:microsoft.com/office/officeart/2005/8/layout/list1"/>
    <dgm:cxn modelId="{B4A3BE61-A549-094A-AFD4-7AE5843DEC83}" type="presOf" srcId="{721A4501-6E5C-FD44-A898-A26F167D073C}" destId="{8ECCAC01-5466-7941-90FB-171450AD858E}" srcOrd="0" destOrd="0" presId="urn:microsoft.com/office/officeart/2005/8/layout/list1"/>
    <dgm:cxn modelId="{48BDB074-92F0-4040-90CF-714730C80BD7}" type="presOf" srcId="{938D6D7D-75C8-C140-885C-86DA940F94E6}" destId="{3880D584-9588-B543-83AD-B45BA175F47F}" srcOrd="0" destOrd="0" presId="urn:microsoft.com/office/officeart/2005/8/layout/list1"/>
    <dgm:cxn modelId="{36E1C488-0429-C04A-8A2C-CAB664021858}" type="presOf" srcId="{8DD9322F-49BB-C744-AA28-B48DBFC22F11}" destId="{44406CED-6AA6-A943-8421-3820E0A9F800}" srcOrd="0" destOrd="0" presId="urn:microsoft.com/office/officeart/2005/8/layout/list1"/>
    <dgm:cxn modelId="{7179A289-6032-3A4E-8640-42D2FE9DFA7B}" srcId="{FA050C17-2682-8142-A792-562745B0F69A}" destId="{514A9261-B810-E548-BBAC-325D7D95EB48}" srcOrd="0" destOrd="0" parTransId="{4742DC5A-23C2-0A49-832B-43DC4D0C773C}" sibTransId="{2E843C51-AB10-8F48-92B7-5C1E9B8405AC}"/>
    <dgm:cxn modelId="{F96EDA8D-0E66-5542-8649-385938A2BBAC}" srcId="{A864D1FD-6707-354A-9414-0AFB6BC1C04F}" destId="{721A4501-6E5C-FD44-A898-A26F167D073C}" srcOrd="0" destOrd="0" parTransId="{562BEFBD-3E93-6B45-9727-26220E196612}" sibTransId="{95A2D7D0-5F44-2E4A-BC97-DE1A7658478B}"/>
    <dgm:cxn modelId="{2CF180B2-58EC-E543-8E5B-66CB7FEBF808}" srcId="{A864D1FD-6707-354A-9414-0AFB6BC1C04F}" destId="{938D6D7D-75C8-C140-885C-86DA940F94E6}" srcOrd="2" destOrd="0" parTransId="{8E8AD2AB-C2B1-494C-B250-804B363B138B}" sibTransId="{16385165-E3A2-2E44-A360-1A0529223F1C}"/>
    <dgm:cxn modelId="{601BA1BA-3192-0D43-A50E-987ED1E3E206}" type="presOf" srcId="{721A4501-6E5C-FD44-A898-A26F167D073C}" destId="{1B61B909-BEB6-7244-A83E-78E4B7D58672}" srcOrd="1" destOrd="0" presId="urn:microsoft.com/office/officeart/2005/8/layout/list1"/>
    <dgm:cxn modelId="{0DE4B4C1-E8EF-8D49-8D97-A6E337404978}" srcId="{721A4501-6E5C-FD44-A898-A26F167D073C}" destId="{8DD9322F-49BB-C744-AA28-B48DBFC22F11}" srcOrd="0" destOrd="0" parTransId="{791B7702-7557-9B42-9BC4-777E4DCAE7E5}" sibTransId="{92A445B9-F018-DD46-8E14-5276E661EE95}"/>
    <dgm:cxn modelId="{4F7785FB-B505-B541-82A2-8C3737A1A5F1}" type="presOf" srcId="{FA050C17-2682-8142-A792-562745B0F69A}" destId="{2F83769F-76DD-5044-9879-E894A86E0B90}" srcOrd="0" destOrd="0" presId="urn:microsoft.com/office/officeart/2005/8/layout/list1"/>
    <dgm:cxn modelId="{EB427B94-779D-0449-8E51-1EC6142DF875}" type="presParOf" srcId="{337A609A-1855-2D46-94FD-09082EE6C226}" destId="{52CF14B4-A262-9B42-BEC1-5C9FEBFCEE68}" srcOrd="0" destOrd="0" presId="urn:microsoft.com/office/officeart/2005/8/layout/list1"/>
    <dgm:cxn modelId="{44C53B29-A1B4-3447-B88D-AC3AAB3088C7}" type="presParOf" srcId="{52CF14B4-A262-9B42-BEC1-5C9FEBFCEE68}" destId="{8ECCAC01-5466-7941-90FB-171450AD858E}" srcOrd="0" destOrd="0" presId="urn:microsoft.com/office/officeart/2005/8/layout/list1"/>
    <dgm:cxn modelId="{775285F2-9626-C245-BCC5-91E83F52E675}" type="presParOf" srcId="{52CF14B4-A262-9B42-BEC1-5C9FEBFCEE68}" destId="{1B61B909-BEB6-7244-A83E-78E4B7D58672}" srcOrd="1" destOrd="0" presId="urn:microsoft.com/office/officeart/2005/8/layout/list1"/>
    <dgm:cxn modelId="{4F8F9D00-860B-7941-B10D-00CB631F1A73}" type="presParOf" srcId="{337A609A-1855-2D46-94FD-09082EE6C226}" destId="{56387ECB-37C1-9943-BA38-C4313A019D63}" srcOrd="1" destOrd="0" presId="urn:microsoft.com/office/officeart/2005/8/layout/list1"/>
    <dgm:cxn modelId="{948D2FD6-AC20-1E46-A663-12FF469FBB47}" type="presParOf" srcId="{337A609A-1855-2D46-94FD-09082EE6C226}" destId="{44406CED-6AA6-A943-8421-3820E0A9F800}" srcOrd="2" destOrd="0" presId="urn:microsoft.com/office/officeart/2005/8/layout/list1"/>
    <dgm:cxn modelId="{8E255F1A-83CE-6E44-8C5B-F8B531D41771}" type="presParOf" srcId="{337A609A-1855-2D46-94FD-09082EE6C226}" destId="{4F727354-A92A-6344-B6E1-528CD6375B4A}" srcOrd="3" destOrd="0" presId="urn:microsoft.com/office/officeart/2005/8/layout/list1"/>
    <dgm:cxn modelId="{30E9EEB2-6FAF-3C4A-90FF-84AD5ABD5C08}" type="presParOf" srcId="{337A609A-1855-2D46-94FD-09082EE6C226}" destId="{49AADC62-9146-D04A-82A6-EBA254D0311E}" srcOrd="4" destOrd="0" presId="urn:microsoft.com/office/officeart/2005/8/layout/list1"/>
    <dgm:cxn modelId="{A2BB26E3-83B1-A548-BC47-1A4883BD1C04}" type="presParOf" srcId="{49AADC62-9146-D04A-82A6-EBA254D0311E}" destId="{2F83769F-76DD-5044-9879-E894A86E0B90}" srcOrd="0" destOrd="0" presId="urn:microsoft.com/office/officeart/2005/8/layout/list1"/>
    <dgm:cxn modelId="{1C0DD721-BDC3-704C-B916-F48BEE97BB3D}" type="presParOf" srcId="{49AADC62-9146-D04A-82A6-EBA254D0311E}" destId="{03037725-44DC-4147-BA6C-017E5CAF1AAC}" srcOrd="1" destOrd="0" presId="urn:microsoft.com/office/officeart/2005/8/layout/list1"/>
    <dgm:cxn modelId="{5509DBE9-892F-5F41-9559-3CBA29E14252}" type="presParOf" srcId="{337A609A-1855-2D46-94FD-09082EE6C226}" destId="{0894CA89-ED57-3C4B-97D4-B7C873861128}" srcOrd="5" destOrd="0" presId="urn:microsoft.com/office/officeart/2005/8/layout/list1"/>
    <dgm:cxn modelId="{55356769-0D6B-284F-AC4C-4F99E4250AC2}" type="presParOf" srcId="{337A609A-1855-2D46-94FD-09082EE6C226}" destId="{63EECF27-D988-D34D-B127-0DFFDE10FBA4}" srcOrd="6" destOrd="0" presId="urn:microsoft.com/office/officeart/2005/8/layout/list1"/>
    <dgm:cxn modelId="{62CB92F5-47DB-ED40-B208-36CA63DC078A}" type="presParOf" srcId="{337A609A-1855-2D46-94FD-09082EE6C226}" destId="{AB4BF3D8-B3E4-844B-9D5E-750CA8E875F9}" srcOrd="7" destOrd="0" presId="urn:microsoft.com/office/officeart/2005/8/layout/list1"/>
    <dgm:cxn modelId="{A5BEE6CF-76FA-1145-8E2A-8EC68EE3EFE5}" type="presParOf" srcId="{337A609A-1855-2D46-94FD-09082EE6C226}" destId="{9FF042A4-8446-3945-8581-9F52EBEB4AC9}" srcOrd="8" destOrd="0" presId="urn:microsoft.com/office/officeart/2005/8/layout/list1"/>
    <dgm:cxn modelId="{1110A2D5-DE4F-7F44-AE38-C1A7D9F81CD3}" type="presParOf" srcId="{9FF042A4-8446-3945-8581-9F52EBEB4AC9}" destId="{3880D584-9588-B543-83AD-B45BA175F47F}" srcOrd="0" destOrd="0" presId="urn:microsoft.com/office/officeart/2005/8/layout/list1"/>
    <dgm:cxn modelId="{9DE1CC51-0EC6-8940-AA47-6D4C45CE0D05}" type="presParOf" srcId="{9FF042A4-8446-3945-8581-9F52EBEB4AC9}" destId="{7F451F8D-28BE-5048-840E-05EC0D5D7166}" srcOrd="1" destOrd="0" presId="urn:microsoft.com/office/officeart/2005/8/layout/list1"/>
    <dgm:cxn modelId="{482D460C-0514-2C4D-AEA7-EB8D00977EA9}" type="presParOf" srcId="{337A609A-1855-2D46-94FD-09082EE6C226}" destId="{C2AFFE23-6635-9648-BA05-E1AA50155461}" srcOrd="9" destOrd="0" presId="urn:microsoft.com/office/officeart/2005/8/layout/list1"/>
    <dgm:cxn modelId="{FBA667F5-7102-5C46-9664-62F036C47553}" type="presParOf" srcId="{337A609A-1855-2D46-94FD-09082EE6C226}" destId="{0DFD04FA-6886-E840-B321-708A3169FB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31C741-69FD-44F8-AF43-27A6AD1CCB90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C9C7A1B-4705-43AF-B5A1-4A31447F799D}">
      <dgm:prSet custT="1"/>
      <dgm:spPr/>
      <dgm:t>
        <a:bodyPr/>
        <a:lstStyle/>
        <a:p>
          <a:r>
            <a:rPr lang="ru-RU" sz="1800" b="0" dirty="0">
              <a:latin typeface="Raleway" panose="020B0503030101060003" pitchFamily="34" charset="0"/>
            </a:rPr>
            <a:t>Внешнее влияние</a:t>
          </a:r>
          <a:endParaRPr lang="en-US" sz="1800" b="0" dirty="0">
            <a:latin typeface="Raleway" panose="020B0503030101060003" pitchFamily="34" charset="0"/>
          </a:endParaRPr>
        </a:p>
      </dgm:t>
    </dgm:pt>
    <dgm:pt modelId="{EC0B33B3-232E-4A14-A649-0E2F323989B3}" type="parTrans" cxnId="{6E440EFD-283A-42B2-B4E3-264F6E68E07F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ABA07B89-7EA1-447E-9AA7-E114B6BEA11B}" type="sibTrans" cxnId="{6E440EFD-283A-42B2-B4E3-264F6E68E07F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B226C0CB-01B6-4DCE-B661-26E4705C91E5}">
      <dgm:prSet custT="1"/>
      <dgm:spPr/>
      <dgm:t>
        <a:bodyPr/>
        <a:lstStyle/>
        <a:p>
          <a:r>
            <a:rPr lang="ru-RU" sz="1800" b="0" dirty="0">
              <a:latin typeface="Raleway" panose="020B0503030101060003" pitchFamily="34" charset="0"/>
            </a:rPr>
            <a:t>Влияние других</a:t>
          </a:r>
          <a:endParaRPr lang="en-US" sz="1800" b="0" dirty="0">
            <a:latin typeface="Raleway" panose="020B0503030101060003" pitchFamily="34" charset="0"/>
          </a:endParaRPr>
        </a:p>
      </dgm:t>
    </dgm:pt>
    <dgm:pt modelId="{46D16F80-03DB-4E21-AD06-61C0832AD0CF}" type="parTrans" cxnId="{D6C98535-787E-4314-BABF-AFA91983F7DF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AC00372A-E371-4507-A1BB-6DEBC51B50E0}" type="sibTrans" cxnId="{D6C98535-787E-4314-BABF-AFA91983F7DF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616A8177-D783-4F40-9536-CFEA8A8111DA}">
      <dgm:prSet custT="1"/>
      <dgm:spPr/>
      <dgm:t>
        <a:bodyPr/>
        <a:lstStyle/>
        <a:p>
          <a:r>
            <a:rPr lang="ru-RU" sz="1800" b="0" dirty="0">
              <a:latin typeface="Raleway" panose="020B0503030101060003" pitchFamily="34" charset="0"/>
            </a:rPr>
            <a:t>Собственное влияние</a:t>
          </a:r>
          <a:endParaRPr lang="en-US" sz="1800" b="0" dirty="0">
            <a:latin typeface="Raleway" panose="020B0503030101060003" pitchFamily="34" charset="0"/>
          </a:endParaRPr>
        </a:p>
      </dgm:t>
    </dgm:pt>
    <dgm:pt modelId="{DA067DB8-C09D-44A6-9013-D4CE35AC2EAC}" type="parTrans" cxnId="{314A627E-31B9-4A17-9409-A762F4B978F8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31D8E538-AE8A-4F95-B800-05243A5C7507}" type="sibTrans" cxnId="{314A627E-31B9-4A17-9409-A762F4B978F8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79CF6B3B-D3E0-3847-84C1-3F8BE3222C9B}">
      <dgm:prSet custT="1"/>
      <dgm:spPr/>
      <dgm:t>
        <a:bodyPr/>
        <a:lstStyle/>
        <a:p>
          <a:pPr>
            <a:buClr>
              <a:schemeClr val="accent1"/>
            </a:buClr>
            <a:buFont typeface="Wingdings" pitchFamily="2" charset="2"/>
            <a:buChar char="§"/>
          </a:pPr>
          <a:r>
            <a:rPr lang="ru-RU" sz="1200" dirty="0">
              <a:latin typeface="Raleway" panose="020B0503030101060003" pitchFamily="34" charset="0"/>
            </a:rPr>
            <a:t>Реклама и маркетинговые коммуникации, контакты с представителями бренда (продажи)</a:t>
          </a:r>
          <a:endParaRPr lang="en-US" sz="1200" dirty="0">
            <a:latin typeface="Raleway" panose="020B0503030101060003" pitchFamily="34" charset="0"/>
          </a:endParaRPr>
        </a:p>
      </dgm:t>
    </dgm:pt>
    <dgm:pt modelId="{48EFCF3D-F265-D549-80A5-753BCAC77CC8}" type="parTrans" cxnId="{7B9D67AD-7F75-DA42-BA6F-71E7D102DCAA}">
      <dgm:prSet/>
      <dgm:spPr/>
      <dgm:t>
        <a:bodyPr/>
        <a:lstStyle/>
        <a:p>
          <a:endParaRPr lang="ru-RU" sz="1100">
            <a:latin typeface="Raleway" panose="020B0503030101060003" pitchFamily="34" charset="0"/>
          </a:endParaRPr>
        </a:p>
      </dgm:t>
    </dgm:pt>
    <dgm:pt modelId="{31E6DC8F-D30E-FC49-A5BA-99EB2C7FCF46}" type="sibTrans" cxnId="{7B9D67AD-7F75-DA42-BA6F-71E7D102DCAA}">
      <dgm:prSet/>
      <dgm:spPr/>
      <dgm:t>
        <a:bodyPr/>
        <a:lstStyle/>
        <a:p>
          <a:endParaRPr lang="ru-RU" sz="1100">
            <a:latin typeface="Raleway" panose="020B0503030101060003" pitchFamily="34" charset="0"/>
          </a:endParaRPr>
        </a:p>
      </dgm:t>
    </dgm:pt>
    <dgm:pt modelId="{837F4B6F-39F3-1049-BA1C-5CDF8EB6717B}">
      <dgm:prSet custT="1"/>
      <dgm:spPr/>
      <dgm:t>
        <a:bodyPr/>
        <a:lstStyle/>
        <a:p>
          <a:pPr>
            <a:buClr>
              <a:schemeClr val="accent1"/>
            </a:buClr>
            <a:buFont typeface="Wingdings" pitchFamily="2" charset="2"/>
            <a:buChar char="§"/>
          </a:pPr>
          <a:r>
            <a:rPr lang="ru-RU" sz="1200" dirty="0">
              <a:latin typeface="Raleway" panose="020B0503030101060003" pitchFamily="34" charset="0"/>
            </a:rPr>
            <a:t>Сарафанное радио, социальные сети, рекомендательные и рейтинговые системы</a:t>
          </a:r>
          <a:endParaRPr lang="en-US" sz="1200" dirty="0">
            <a:latin typeface="Raleway" panose="020B0503030101060003" pitchFamily="34" charset="0"/>
          </a:endParaRPr>
        </a:p>
      </dgm:t>
    </dgm:pt>
    <dgm:pt modelId="{76383C9F-29DA-4147-B317-9544357A505F}" type="parTrans" cxnId="{AC42F2D4-077B-7D43-BF75-5793E8958819}">
      <dgm:prSet/>
      <dgm:spPr/>
      <dgm:t>
        <a:bodyPr/>
        <a:lstStyle/>
        <a:p>
          <a:endParaRPr lang="ru-RU" sz="1100">
            <a:latin typeface="Raleway" panose="020B0503030101060003" pitchFamily="34" charset="0"/>
          </a:endParaRPr>
        </a:p>
      </dgm:t>
    </dgm:pt>
    <dgm:pt modelId="{24EA24D0-97E6-054C-BE0C-B44B28DBD1CF}" type="sibTrans" cxnId="{AC42F2D4-077B-7D43-BF75-5793E8958819}">
      <dgm:prSet/>
      <dgm:spPr/>
      <dgm:t>
        <a:bodyPr/>
        <a:lstStyle/>
        <a:p>
          <a:endParaRPr lang="ru-RU" sz="1100">
            <a:latin typeface="Raleway" panose="020B0503030101060003" pitchFamily="34" charset="0"/>
          </a:endParaRPr>
        </a:p>
      </dgm:t>
    </dgm:pt>
    <dgm:pt modelId="{26601A3D-9667-CE4C-98C2-0257EF332DC8}">
      <dgm:prSet custT="1"/>
      <dgm:spPr/>
      <dgm:t>
        <a:bodyPr/>
        <a:lstStyle/>
        <a:p>
          <a:pPr>
            <a:buClr>
              <a:schemeClr val="accent1"/>
            </a:buClr>
            <a:buFont typeface="Wingdings" pitchFamily="2" charset="2"/>
            <a:buChar char="§"/>
          </a:pPr>
          <a:r>
            <a:rPr lang="ru-RU" sz="1200" dirty="0">
              <a:latin typeface="Raleway" panose="020B0503030101060003" pitchFamily="34" charset="0"/>
            </a:rPr>
            <a:t>Результат прошлого опыта взаимодействия с брендами, личных суждений и индивидуальных предпочтений</a:t>
          </a:r>
          <a:endParaRPr lang="en-US" sz="1200" dirty="0">
            <a:latin typeface="Raleway" panose="020B0503030101060003" pitchFamily="34" charset="0"/>
          </a:endParaRPr>
        </a:p>
      </dgm:t>
    </dgm:pt>
    <dgm:pt modelId="{BE9CCBEC-300F-A74C-B511-8D08E33E87AC}" type="parTrans" cxnId="{21CA45D2-725C-9D47-8E08-5B5400C8CB54}">
      <dgm:prSet/>
      <dgm:spPr/>
      <dgm:t>
        <a:bodyPr/>
        <a:lstStyle/>
        <a:p>
          <a:endParaRPr lang="ru-RU" sz="1100">
            <a:latin typeface="Raleway" panose="020B0503030101060003" pitchFamily="34" charset="0"/>
          </a:endParaRPr>
        </a:p>
      </dgm:t>
    </dgm:pt>
    <dgm:pt modelId="{02808530-DFCA-9147-A7D7-678C5E86EA21}" type="sibTrans" cxnId="{21CA45D2-725C-9D47-8E08-5B5400C8CB54}">
      <dgm:prSet/>
      <dgm:spPr/>
      <dgm:t>
        <a:bodyPr/>
        <a:lstStyle/>
        <a:p>
          <a:endParaRPr lang="ru-RU" sz="1100">
            <a:latin typeface="Raleway" panose="020B0503030101060003" pitchFamily="34" charset="0"/>
          </a:endParaRPr>
        </a:p>
      </dgm:t>
    </dgm:pt>
    <dgm:pt modelId="{547182E2-3DD3-E848-8D9A-97884706107D}" type="pres">
      <dgm:prSet presAssocID="{1C31C741-69FD-44F8-AF43-27A6AD1CCB90}" presName="theList" presStyleCnt="0">
        <dgm:presLayoutVars>
          <dgm:dir/>
          <dgm:animLvl val="lvl"/>
          <dgm:resizeHandles val="exact"/>
        </dgm:presLayoutVars>
      </dgm:prSet>
      <dgm:spPr/>
    </dgm:pt>
    <dgm:pt modelId="{45972B3A-03DF-A046-A36F-E755DBD21186}" type="pres">
      <dgm:prSet presAssocID="{9C9C7A1B-4705-43AF-B5A1-4A31447F799D}" presName="compNode" presStyleCnt="0"/>
      <dgm:spPr/>
    </dgm:pt>
    <dgm:pt modelId="{E821EB7A-F593-D745-9756-9A880C4F31CA}" type="pres">
      <dgm:prSet presAssocID="{9C9C7A1B-4705-43AF-B5A1-4A31447F799D}" presName="aNode" presStyleLbl="bgShp" presStyleIdx="0" presStyleCnt="3"/>
      <dgm:spPr/>
    </dgm:pt>
    <dgm:pt modelId="{5C834F37-DAD4-1440-BDA4-6213739E7BFC}" type="pres">
      <dgm:prSet presAssocID="{9C9C7A1B-4705-43AF-B5A1-4A31447F799D}" presName="textNode" presStyleLbl="bgShp" presStyleIdx="0" presStyleCnt="3"/>
      <dgm:spPr/>
    </dgm:pt>
    <dgm:pt modelId="{4A23A4C2-494B-7247-AEB2-585E41242362}" type="pres">
      <dgm:prSet presAssocID="{9C9C7A1B-4705-43AF-B5A1-4A31447F799D}" presName="compChildNode" presStyleCnt="0"/>
      <dgm:spPr/>
    </dgm:pt>
    <dgm:pt modelId="{2E672A97-686B-194E-B9A4-394401F96E6A}" type="pres">
      <dgm:prSet presAssocID="{9C9C7A1B-4705-43AF-B5A1-4A31447F799D}" presName="theInnerList" presStyleCnt="0"/>
      <dgm:spPr/>
    </dgm:pt>
    <dgm:pt modelId="{093C3EC4-078D-F743-AD58-88A67D81015C}" type="pres">
      <dgm:prSet presAssocID="{79CF6B3B-D3E0-3847-84C1-3F8BE3222C9B}" presName="childNode" presStyleLbl="node1" presStyleIdx="0" presStyleCnt="3">
        <dgm:presLayoutVars>
          <dgm:bulletEnabled val="1"/>
        </dgm:presLayoutVars>
      </dgm:prSet>
      <dgm:spPr/>
    </dgm:pt>
    <dgm:pt modelId="{14273CD0-E40B-B745-BD7E-DA0D3246B40E}" type="pres">
      <dgm:prSet presAssocID="{9C9C7A1B-4705-43AF-B5A1-4A31447F799D}" presName="aSpace" presStyleCnt="0"/>
      <dgm:spPr/>
    </dgm:pt>
    <dgm:pt modelId="{90E00E14-81BA-DD4F-80A3-A67A126744BA}" type="pres">
      <dgm:prSet presAssocID="{B226C0CB-01B6-4DCE-B661-26E4705C91E5}" presName="compNode" presStyleCnt="0"/>
      <dgm:spPr/>
    </dgm:pt>
    <dgm:pt modelId="{68E6D2DB-9A97-3A4F-B4CA-25C0FF6B1628}" type="pres">
      <dgm:prSet presAssocID="{B226C0CB-01B6-4DCE-B661-26E4705C91E5}" presName="aNode" presStyleLbl="bgShp" presStyleIdx="1" presStyleCnt="3"/>
      <dgm:spPr/>
    </dgm:pt>
    <dgm:pt modelId="{C54BE993-D9DE-6047-A68E-FA7B12D443FC}" type="pres">
      <dgm:prSet presAssocID="{B226C0CB-01B6-4DCE-B661-26E4705C91E5}" presName="textNode" presStyleLbl="bgShp" presStyleIdx="1" presStyleCnt="3"/>
      <dgm:spPr/>
    </dgm:pt>
    <dgm:pt modelId="{7C5CB363-B422-8442-AF08-3A5E4A91E0AD}" type="pres">
      <dgm:prSet presAssocID="{B226C0CB-01B6-4DCE-B661-26E4705C91E5}" presName="compChildNode" presStyleCnt="0"/>
      <dgm:spPr/>
    </dgm:pt>
    <dgm:pt modelId="{7A502B1B-421D-9E49-97B5-7B414BCBD31F}" type="pres">
      <dgm:prSet presAssocID="{B226C0CB-01B6-4DCE-B661-26E4705C91E5}" presName="theInnerList" presStyleCnt="0"/>
      <dgm:spPr/>
    </dgm:pt>
    <dgm:pt modelId="{F7584D23-F646-F641-AF20-0DC0184D20F0}" type="pres">
      <dgm:prSet presAssocID="{837F4B6F-39F3-1049-BA1C-5CDF8EB6717B}" presName="childNode" presStyleLbl="node1" presStyleIdx="1" presStyleCnt="3">
        <dgm:presLayoutVars>
          <dgm:bulletEnabled val="1"/>
        </dgm:presLayoutVars>
      </dgm:prSet>
      <dgm:spPr/>
    </dgm:pt>
    <dgm:pt modelId="{683D594E-47BA-824C-B3BA-BB88765A2587}" type="pres">
      <dgm:prSet presAssocID="{B226C0CB-01B6-4DCE-B661-26E4705C91E5}" presName="aSpace" presStyleCnt="0"/>
      <dgm:spPr/>
    </dgm:pt>
    <dgm:pt modelId="{E57D3A74-B01F-E542-BC51-FFEF9F453D8B}" type="pres">
      <dgm:prSet presAssocID="{616A8177-D783-4F40-9536-CFEA8A8111DA}" presName="compNode" presStyleCnt="0"/>
      <dgm:spPr/>
    </dgm:pt>
    <dgm:pt modelId="{CB096568-9EBE-C248-8BC7-C475D15AB5E8}" type="pres">
      <dgm:prSet presAssocID="{616A8177-D783-4F40-9536-CFEA8A8111DA}" presName="aNode" presStyleLbl="bgShp" presStyleIdx="2" presStyleCnt="3"/>
      <dgm:spPr/>
    </dgm:pt>
    <dgm:pt modelId="{57A940CA-EA3D-1B4D-9C9F-7E373D0D68EF}" type="pres">
      <dgm:prSet presAssocID="{616A8177-D783-4F40-9536-CFEA8A8111DA}" presName="textNode" presStyleLbl="bgShp" presStyleIdx="2" presStyleCnt="3"/>
      <dgm:spPr/>
    </dgm:pt>
    <dgm:pt modelId="{F15716B3-5657-204B-81F4-039CCA45A6B4}" type="pres">
      <dgm:prSet presAssocID="{616A8177-D783-4F40-9536-CFEA8A8111DA}" presName="compChildNode" presStyleCnt="0"/>
      <dgm:spPr/>
    </dgm:pt>
    <dgm:pt modelId="{CE87CBBA-4DC3-D243-A3B8-D68E18D02BF4}" type="pres">
      <dgm:prSet presAssocID="{616A8177-D783-4F40-9536-CFEA8A8111DA}" presName="theInnerList" presStyleCnt="0"/>
      <dgm:spPr/>
    </dgm:pt>
    <dgm:pt modelId="{47DAB39C-7490-6E43-98C1-51FD168C02B7}" type="pres">
      <dgm:prSet presAssocID="{26601A3D-9667-CE4C-98C2-0257EF332DC8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6C98535-787E-4314-BABF-AFA91983F7DF}" srcId="{1C31C741-69FD-44F8-AF43-27A6AD1CCB90}" destId="{B226C0CB-01B6-4DCE-B661-26E4705C91E5}" srcOrd="1" destOrd="0" parTransId="{46D16F80-03DB-4E21-AD06-61C0832AD0CF}" sibTransId="{AC00372A-E371-4507-A1BB-6DEBC51B50E0}"/>
    <dgm:cxn modelId="{9A6EF766-1EDF-BD4B-9CA8-BC6F2E0A136E}" type="presOf" srcId="{9C9C7A1B-4705-43AF-B5A1-4A31447F799D}" destId="{E821EB7A-F593-D745-9756-9A880C4F31CA}" srcOrd="0" destOrd="0" presId="urn:microsoft.com/office/officeart/2005/8/layout/lProcess2"/>
    <dgm:cxn modelId="{314A627E-31B9-4A17-9409-A762F4B978F8}" srcId="{1C31C741-69FD-44F8-AF43-27A6AD1CCB90}" destId="{616A8177-D783-4F40-9536-CFEA8A8111DA}" srcOrd="2" destOrd="0" parTransId="{DA067DB8-C09D-44A6-9013-D4CE35AC2EAC}" sibTransId="{31D8E538-AE8A-4F95-B800-05243A5C7507}"/>
    <dgm:cxn modelId="{28CDE27F-2F85-AC40-AA25-686B2A704C6C}" type="presOf" srcId="{9C9C7A1B-4705-43AF-B5A1-4A31447F799D}" destId="{5C834F37-DAD4-1440-BDA4-6213739E7BFC}" srcOrd="1" destOrd="0" presId="urn:microsoft.com/office/officeart/2005/8/layout/lProcess2"/>
    <dgm:cxn modelId="{0D718493-B6D8-A048-A65D-B47023B6239D}" type="presOf" srcId="{616A8177-D783-4F40-9536-CFEA8A8111DA}" destId="{57A940CA-EA3D-1B4D-9C9F-7E373D0D68EF}" srcOrd="1" destOrd="0" presId="urn:microsoft.com/office/officeart/2005/8/layout/lProcess2"/>
    <dgm:cxn modelId="{A8CB1D9F-5DAF-CA41-9CFB-B8B287A23AF7}" type="presOf" srcId="{B226C0CB-01B6-4DCE-B661-26E4705C91E5}" destId="{68E6D2DB-9A97-3A4F-B4CA-25C0FF6B1628}" srcOrd="0" destOrd="0" presId="urn:microsoft.com/office/officeart/2005/8/layout/lProcess2"/>
    <dgm:cxn modelId="{14BB37A8-D11E-624C-AE2E-CE1375CE4191}" type="presOf" srcId="{837F4B6F-39F3-1049-BA1C-5CDF8EB6717B}" destId="{F7584D23-F646-F641-AF20-0DC0184D20F0}" srcOrd="0" destOrd="0" presId="urn:microsoft.com/office/officeart/2005/8/layout/lProcess2"/>
    <dgm:cxn modelId="{7B9D67AD-7F75-DA42-BA6F-71E7D102DCAA}" srcId="{9C9C7A1B-4705-43AF-B5A1-4A31447F799D}" destId="{79CF6B3B-D3E0-3847-84C1-3F8BE3222C9B}" srcOrd="0" destOrd="0" parTransId="{48EFCF3D-F265-D549-80A5-753BCAC77CC8}" sibTransId="{31E6DC8F-D30E-FC49-A5BA-99EB2C7FCF46}"/>
    <dgm:cxn modelId="{D9DE6FBD-8947-C448-99EB-37683620E2EB}" type="presOf" srcId="{B226C0CB-01B6-4DCE-B661-26E4705C91E5}" destId="{C54BE993-D9DE-6047-A68E-FA7B12D443FC}" srcOrd="1" destOrd="0" presId="urn:microsoft.com/office/officeart/2005/8/layout/lProcess2"/>
    <dgm:cxn modelId="{6C8EEBC5-C1C9-6244-B1A9-5F13935158A6}" type="presOf" srcId="{616A8177-D783-4F40-9536-CFEA8A8111DA}" destId="{CB096568-9EBE-C248-8BC7-C475D15AB5E8}" srcOrd="0" destOrd="0" presId="urn:microsoft.com/office/officeart/2005/8/layout/lProcess2"/>
    <dgm:cxn modelId="{21A299C6-0592-104B-8025-FF5EA1E212C3}" type="presOf" srcId="{79CF6B3B-D3E0-3847-84C1-3F8BE3222C9B}" destId="{093C3EC4-078D-F743-AD58-88A67D81015C}" srcOrd="0" destOrd="0" presId="urn:microsoft.com/office/officeart/2005/8/layout/lProcess2"/>
    <dgm:cxn modelId="{E202A3CD-ADC8-204D-9918-3950E047AAF6}" type="presOf" srcId="{1C31C741-69FD-44F8-AF43-27A6AD1CCB90}" destId="{547182E2-3DD3-E848-8D9A-97884706107D}" srcOrd="0" destOrd="0" presId="urn:microsoft.com/office/officeart/2005/8/layout/lProcess2"/>
    <dgm:cxn modelId="{21CA45D2-725C-9D47-8E08-5B5400C8CB54}" srcId="{616A8177-D783-4F40-9536-CFEA8A8111DA}" destId="{26601A3D-9667-CE4C-98C2-0257EF332DC8}" srcOrd="0" destOrd="0" parTransId="{BE9CCBEC-300F-A74C-B511-8D08E33E87AC}" sibTransId="{02808530-DFCA-9147-A7D7-678C5E86EA21}"/>
    <dgm:cxn modelId="{AC42F2D4-077B-7D43-BF75-5793E8958819}" srcId="{B226C0CB-01B6-4DCE-B661-26E4705C91E5}" destId="{837F4B6F-39F3-1049-BA1C-5CDF8EB6717B}" srcOrd="0" destOrd="0" parTransId="{76383C9F-29DA-4147-B317-9544357A505F}" sibTransId="{24EA24D0-97E6-054C-BE0C-B44B28DBD1CF}"/>
    <dgm:cxn modelId="{A70F30E5-32AD-4F48-A90B-29868A00BF90}" type="presOf" srcId="{26601A3D-9667-CE4C-98C2-0257EF332DC8}" destId="{47DAB39C-7490-6E43-98C1-51FD168C02B7}" srcOrd="0" destOrd="0" presId="urn:microsoft.com/office/officeart/2005/8/layout/lProcess2"/>
    <dgm:cxn modelId="{6E440EFD-283A-42B2-B4E3-264F6E68E07F}" srcId="{1C31C741-69FD-44F8-AF43-27A6AD1CCB90}" destId="{9C9C7A1B-4705-43AF-B5A1-4A31447F799D}" srcOrd="0" destOrd="0" parTransId="{EC0B33B3-232E-4A14-A649-0E2F323989B3}" sibTransId="{ABA07B89-7EA1-447E-9AA7-E114B6BEA11B}"/>
    <dgm:cxn modelId="{A5A46E59-DB98-0A49-AD41-37FEE40D6F32}" type="presParOf" srcId="{547182E2-3DD3-E848-8D9A-97884706107D}" destId="{45972B3A-03DF-A046-A36F-E755DBD21186}" srcOrd="0" destOrd="0" presId="urn:microsoft.com/office/officeart/2005/8/layout/lProcess2"/>
    <dgm:cxn modelId="{6F93D0DB-05D6-EF4B-8D28-00FCCCD518BE}" type="presParOf" srcId="{45972B3A-03DF-A046-A36F-E755DBD21186}" destId="{E821EB7A-F593-D745-9756-9A880C4F31CA}" srcOrd="0" destOrd="0" presId="urn:microsoft.com/office/officeart/2005/8/layout/lProcess2"/>
    <dgm:cxn modelId="{0E42F86C-74B5-D449-802E-40050637F899}" type="presParOf" srcId="{45972B3A-03DF-A046-A36F-E755DBD21186}" destId="{5C834F37-DAD4-1440-BDA4-6213739E7BFC}" srcOrd="1" destOrd="0" presId="urn:microsoft.com/office/officeart/2005/8/layout/lProcess2"/>
    <dgm:cxn modelId="{E16FFCBA-9C7C-8C4C-B235-4649F6C9827D}" type="presParOf" srcId="{45972B3A-03DF-A046-A36F-E755DBD21186}" destId="{4A23A4C2-494B-7247-AEB2-585E41242362}" srcOrd="2" destOrd="0" presId="urn:microsoft.com/office/officeart/2005/8/layout/lProcess2"/>
    <dgm:cxn modelId="{94D060BE-2615-984B-8F18-19CFCEEFF094}" type="presParOf" srcId="{4A23A4C2-494B-7247-AEB2-585E41242362}" destId="{2E672A97-686B-194E-B9A4-394401F96E6A}" srcOrd="0" destOrd="0" presId="urn:microsoft.com/office/officeart/2005/8/layout/lProcess2"/>
    <dgm:cxn modelId="{4823A9A2-0F84-1E4C-9459-0193BC1252B4}" type="presParOf" srcId="{2E672A97-686B-194E-B9A4-394401F96E6A}" destId="{093C3EC4-078D-F743-AD58-88A67D81015C}" srcOrd="0" destOrd="0" presId="urn:microsoft.com/office/officeart/2005/8/layout/lProcess2"/>
    <dgm:cxn modelId="{A246388E-73E5-0340-BDFF-EC00C00D9789}" type="presParOf" srcId="{547182E2-3DD3-E848-8D9A-97884706107D}" destId="{14273CD0-E40B-B745-BD7E-DA0D3246B40E}" srcOrd="1" destOrd="0" presId="urn:microsoft.com/office/officeart/2005/8/layout/lProcess2"/>
    <dgm:cxn modelId="{F4CD310D-55E0-B448-A174-F22C562BAB47}" type="presParOf" srcId="{547182E2-3DD3-E848-8D9A-97884706107D}" destId="{90E00E14-81BA-DD4F-80A3-A67A126744BA}" srcOrd="2" destOrd="0" presId="urn:microsoft.com/office/officeart/2005/8/layout/lProcess2"/>
    <dgm:cxn modelId="{051C437E-1E2A-D44D-9664-70802D0283B8}" type="presParOf" srcId="{90E00E14-81BA-DD4F-80A3-A67A126744BA}" destId="{68E6D2DB-9A97-3A4F-B4CA-25C0FF6B1628}" srcOrd="0" destOrd="0" presId="urn:microsoft.com/office/officeart/2005/8/layout/lProcess2"/>
    <dgm:cxn modelId="{CFF2778D-1E9C-CB43-8C3B-2326FBA59068}" type="presParOf" srcId="{90E00E14-81BA-DD4F-80A3-A67A126744BA}" destId="{C54BE993-D9DE-6047-A68E-FA7B12D443FC}" srcOrd="1" destOrd="0" presId="urn:microsoft.com/office/officeart/2005/8/layout/lProcess2"/>
    <dgm:cxn modelId="{752997FC-8CDA-B448-AE9D-D1B9668AD2BF}" type="presParOf" srcId="{90E00E14-81BA-DD4F-80A3-A67A126744BA}" destId="{7C5CB363-B422-8442-AF08-3A5E4A91E0AD}" srcOrd="2" destOrd="0" presId="urn:microsoft.com/office/officeart/2005/8/layout/lProcess2"/>
    <dgm:cxn modelId="{E2399B78-FC69-C44E-9B14-ECC882F1EFF0}" type="presParOf" srcId="{7C5CB363-B422-8442-AF08-3A5E4A91E0AD}" destId="{7A502B1B-421D-9E49-97B5-7B414BCBD31F}" srcOrd="0" destOrd="0" presId="urn:microsoft.com/office/officeart/2005/8/layout/lProcess2"/>
    <dgm:cxn modelId="{1EE2DADC-C194-6445-BDFF-F59A4CDFD309}" type="presParOf" srcId="{7A502B1B-421D-9E49-97B5-7B414BCBD31F}" destId="{F7584D23-F646-F641-AF20-0DC0184D20F0}" srcOrd="0" destOrd="0" presId="urn:microsoft.com/office/officeart/2005/8/layout/lProcess2"/>
    <dgm:cxn modelId="{2101482A-582C-A441-BEBE-72D9424131E4}" type="presParOf" srcId="{547182E2-3DD3-E848-8D9A-97884706107D}" destId="{683D594E-47BA-824C-B3BA-BB88765A2587}" srcOrd="3" destOrd="0" presId="urn:microsoft.com/office/officeart/2005/8/layout/lProcess2"/>
    <dgm:cxn modelId="{33D2473F-D0ED-3E4F-A168-0CB78D60A32D}" type="presParOf" srcId="{547182E2-3DD3-E848-8D9A-97884706107D}" destId="{E57D3A74-B01F-E542-BC51-FFEF9F453D8B}" srcOrd="4" destOrd="0" presId="urn:microsoft.com/office/officeart/2005/8/layout/lProcess2"/>
    <dgm:cxn modelId="{19C8D1EC-467D-9544-9590-72328B082085}" type="presParOf" srcId="{E57D3A74-B01F-E542-BC51-FFEF9F453D8B}" destId="{CB096568-9EBE-C248-8BC7-C475D15AB5E8}" srcOrd="0" destOrd="0" presId="urn:microsoft.com/office/officeart/2005/8/layout/lProcess2"/>
    <dgm:cxn modelId="{0F1EE227-B4B6-BF44-B605-521846DD8773}" type="presParOf" srcId="{E57D3A74-B01F-E542-BC51-FFEF9F453D8B}" destId="{57A940CA-EA3D-1B4D-9C9F-7E373D0D68EF}" srcOrd="1" destOrd="0" presId="urn:microsoft.com/office/officeart/2005/8/layout/lProcess2"/>
    <dgm:cxn modelId="{1133194D-A392-2F4D-B6CB-F9BC835AFC4F}" type="presParOf" srcId="{E57D3A74-B01F-E542-BC51-FFEF9F453D8B}" destId="{F15716B3-5657-204B-81F4-039CCA45A6B4}" srcOrd="2" destOrd="0" presId="urn:microsoft.com/office/officeart/2005/8/layout/lProcess2"/>
    <dgm:cxn modelId="{34D0399A-C9D1-CE42-8075-D48D648A504D}" type="presParOf" srcId="{F15716B3-5657-204B-81F4-039CCA45A6B4}" destId="{CE87CBBA-4DC3-D243-A3B8-D68E18D02BF4}" srcOrd="0" destOrd="0" presId="urn:microsoft.com/office/officeart/2005/8/layout/lProcess2"/>
    <dgm:cxn modelId="{C75C4393-1AD1-B94A-83E3-08C9A0332092}" type="presParOf" srcId="{CE87CBBA-4DC3-D243-A3B8-D68E18D02BF4}" destId="{47DAB39C-7490-6E43-98C1-51FD168C02B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9596F6-0C5C-D84A-BE2D-23786A0D7863}" type="doc">
      <dgm:prSet loTypeId="urn:microsoft.com/office/officeart/2005/8/layout/hProcess1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2F8ACC9-D6AB-AB4B-BB0A-2CC739827CCE}">
      <dgm:prSet phldrT="[Текст]" custT="1"/>
      <dgm:spPr/>
      <dgm:t>
        <a:bodyPr/>
        <a:lstStyle/>
        <a:p>
          <a:r>
            <a:rPr lang="ru-RU" sz="1400" dirty="0">
              <a:latin typeface="Raleway" panose="020B0503030101060003" pitchFamily="34" charset="0"/>
            </a:rPr>
            <a:t>Осведомленность</a:t>
          </a:r>
        </a:p>
      </dgm:t>
    </dgm:pt>
    <dgm:pt modelId="{BDD7506B-0EF8-7740-A76B-93DE7FEB5C08}" type="parTrans" cxnId="{F4FD1022-A9D6-DE4F-8A4C-36ABE98CEF22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8D051010-B61F-8241-AFEE-A2D59A245835}" type="sibTrans" cxnId="{F4FD1022-A9D6-DE4F-8A4C-36ABE98CEF22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00F9EE2D-0B22-7B44-A727-AC3C74B5154C}">
      <dgm:prSet phldrT="[Текст]" custT="1"/>
      <dgm:spPr/>
      <dgm:t>
        <a:bodyPr/>
        <a:lstStyle/>
        <a:p>
          <a:r>
            <a:rPr lang="ru-RU" sz="1050" dirty="0">
              <a:latin typeface="Raleway" panose="020B0503030101060003" pitchFamily="34" charset="0"/>
            </a:rPr>
            <a:t>Маркетинговые коммуникации</a:t>
          </a:r>
        </a:p>
      </dgm:t>
    </dgm:pt>
    <dgm:pt modelId="{B804A632-CE82-3743-B170-25FD8A3C46CE}" type="parTrans" cxnId="{8795B0AE-8E07-8149-8605-3DB7B6A71FEC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452120E6-989E-8647-BA4F-BC5FBCDB85A9}" type="sibTrans" cxnId="{8795B0AE-8E07-8149-8605-3DB7B6A71FEC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76CD801A-02B7-C14B-831B-33CCB9EF679F}">
      <dgm:prSet phldrT="[Текст]" custT="1"/>
      <dgm:spPr/>
      <dgm:t>
        <a:bodyPr/>
        <a:lstStyle/>
        <a:p>
          <a:r>
            <a:rPr lang="ru-RU" sz="1050" dirty="0">
              <a:latin typeface="Raleway" panose="020B0503030101060003" pitchFamily="34" charset="0"/>
            </a:rPr>
            <a:t>Сарафанное радио</a:t>
          </a:r>
        </a:p>
      </dgm:t>
    </dgm:pt>
    <dgm:pt modelId="{81EFBB15-4CFC-1544-9D0D-4807EA1A7E93}" type="parTrans" cxnId="{5DBE7ABA-3693-5940-AF0B-0E07F6D3B50B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A18D8F36-9DD8-B14B-815E-D76DD9F2C905}" type="sibTrans" cxnId="{5DBE7ABA-3693-5940-AF0B-0E07F6D3B50B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FEDA1300-CA4F-064D-8EC5-0CC025B2CD78}">
      <dgm:prSet phldrT="[Текст]" custT="1"/>
      <dgm:spPr/>
      <dgm:t>
        <a:bodyPr/>
        <a:lstStyle/>
        <a:p>
          <a:r>
            <a:rPr lang="ru-RU" sz="1400" dirty="0">
              <a:latin typeface="Raleway" panose="020B0503030101060003" pitchFamily="34" charset="0"/>
            </a:rPr>
            <a:t>Привлекательность</a:t>
          </a:r>
        </a:p>
      </dgm:t>
    </dgm:pt>
    <dgm:pt modelId="{8B1F18B0-AB9D-C445-AA0A-E471AD308C14}" type="parTrans" cxnId="{F94BE89B-6EB7-5A4B-B625-FC9300A4FF6C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CBE84B62-EFCF-7847-B3B1-A74AAA8F29C0}" type="sibTrans" cxnId="{F94BE89B-6EB7-5A4B-B625-FC9300A4FF6C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6829D7A7-9A2B-D248-AA3B-EB15B754475C}">
      <dgm:prSet phldrT="[Текст]" custT="1"/>
      <dgm:spPr/>
      <dgm:t>
        <a:bodyPr/>
        <a:lstStyle/>
        <a:p>
          <a:r>
            <a:rPr lang="ru-RU" sz="1050" dirty="0">
              <a:latin typeface="Raleway" panose="020B0503030101060003" pitchFamily="34" charset="0"/>
            </a:rPr>
            <a:t>Короткий список</a:t>
          </a:r>
        </a:p>
      </dgm:t>
    </dgm:pt>
    <dgm:pt modelId="{71AFC70A-CC6D-2646-A77F-59CE63F6BEEA}" type="parTrans" cxnId="{6495FEA6-AD4E-B74E-982B-8A347F3E1FB9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FD34B041-79B5-284B-9ADE-D51F2829867B}" type="sibTrans" cxnId="{6495FEA6-AD4E-B74E-982B-8A347F3E1FB9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7AC9E3DF-ACFF-844A-AAB4-B4C8A5B18FAC}">
      <dgm:prSet phldrT="[Текст]" custT="1"/>
      <dgm:spPr/>
      <dgm:t>
        <a:bodyPr/>
        <a:lstStyle/>
        <a:p>
          <a:r>
            <a:rPr lang="ru-RU" sz="1050" dirty="0">
              <a:latin typeface="Raleway" panose="020B0503030101060003" pitchFamily="34" charset="0"/>
            </a:rPr>
            <a:t>Быстрый поиск</a:t>
          </a:r>
        </a:p>
      </dgm:t>
    </dgm:pt>
    <dgm:pt modelId="{CD766E5A-72A6-694A-92D7-6E0FDB51BC7A}" type="parTrans" cxnId="{5E1F915F-BC2C-B348-8E05-DA09198CC53E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6A4D4EE4-7C34-9949-9B74-D7C6279CF3B5}" type="sibTrans" cxnId="{5E1F915F-BC2C-B348-8E05-DA09198CC53E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BF5C4F19-CD42-2245-8FB2-1ABEA60A0CB8}">
      <dgm:prSet phldrT="[Текст]" custT="1"/>
      <dgm:spPr/>
      <dgm:t>
        <a:bodyPr/>
        <a:lstStyle/>
        <a:p>
          <a:r>
            <a:rPr lang="ru-RU" sz="1400" dirty="0">
              <a:latin typeface="Raleway" panose="020B0503030101060003" pitchFamily="34" charset="0"/>
            </a:rPr>
            <a:t>Вопрос</a:t>
          </a:r>
        </a:p>
      </dgm:t>
    </dgm:pt>
    <dgm:pt modelId="{67363082-799A-DC4D-B3B8-FE6755DFD745}" type="parTrans" cxnId="{D8518603-5DD4-5040-A5D7-D756A0CDB7F7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1743C840-F68A-CE44-9295-34DE0DA52E69}" type="sibTrans" cxnId="{D8518603-5DD4-5040-A5D7-D756A0CDB7F7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05A84CAA-2CE3-D040-9D07-B3BBB71A2DD2}">
      <dgm:prSet phldrT="[Текст]" custT="1"/>
      <dgm:spPr/>
      <dgm:t>
        <a:bodyPr/>
        <a:lstStyle/>
        <a:p>
          <a:r>
            <a:rPr lang="ru-RU" sz="1400" dirty="0">
              <a:latin typeface="Raleway" panose="020B0503030101060003" pitchFamily="34" charset="0"/>
            </a:rPr>
            <a:t>Действие</a:t>
          </a:r>
        </a:p>
      </dgm:t>
    </dgm:pt>
    <dgm:pt modelId="{33B13D91-1E5D-8C4F-9CD9-0ECB73A86479}" type="parTrans" cxnId="{212F358F-AFE4-1342-A243-C92E77E2DE47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08238983-1DC7-D740-ADF7-94E2B0B86E3A}" type="sibTrans" cxnId="{212F358F-AFE4-1342-A243-C92E77E2DE47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3D89B460-6428-8E40-A95F-5B6F559E1B8D}">
      <dgm:prSet phldrT="[Текст]" custT="1"/>
      <dgm:spPr/>
      <dgm:t>
        <a:bodyPr/>
        <a:lstStyle/>
        <a:p>
          <a:r>
            <a:rPr lang="ru-RU" sz="1400" dirty="0" err="1">
              <a:latin typeface="Raleway" panose="020B0503030101060003" pitchFamily="34" charset="0"/>
            </a:rPr>
            <a:t>Адвокация</a:t>
          </a:r>
          <a:endParaRPr lang="ru-RU" sz="1400" dirty="0">
            <a:latin typeface="Raleway" panose="020B0503030101060003" pitchFamily="34" charset="0"/>
          </a:endParaRPr>
        </a:p>
      </dgm:t>
    </dgm:pt>
    <dgm:pt modelId="{4130BEB3-DB67-8A40-BB06-6BD76C5AD0BF}" type="parTrans" cxnId="{3A4AC13A-F4FE-FF42-A163-315206BEC747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60B9E0C9-9849-5841-BBFA-8B93D13A7D6F}" type="sibTrans" cxnId="{3A4AC13A-F4FE-FF42-A163-315206BEC747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63D41CCE-79D9-FB4E-9740-9F528053F245}">
      <dgm:prSet phldrT="[Текст]" custT="1"/>
      <dgm:spPr/>
      <dgm:t>
        <a:bodyPr/>
        <a:lstStyle/>
        <a:p>
          <a:r>
            <a:rPr lang="ru-RU" sz="1050" dirty="0">
              <a:latin typeface="Raleway" panose="020B0503030101060003" pitchFamily="34" charset="0"/>
            </a:rPr>
            <a:t>Прошлый опыт</a:t>
          </a:r>
        </a:p>
      </dgm:t>
    </dgm:pt>
    <dgm:pt modelId="{EC4D8B08-28E2-EC49-B73A-E2FEA2B0E003}" type="parTrans" cxnId="{3655924B-F247-0D4E-A08B-F5E12FDA3D4F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D06E5904-1B01-8E43-8BC6-51E1886CEC9B}" type="sibTrans" cxnId="{3655924B-F247-0D4E-A08B-F5E12FDA3D4F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E4B4C716-4FF1-6143-B7EF-3C22EDC3BE39}">
      <dgm:prSet phldrT="[Текст]" custT="1"/>
      <dgm:spPr/>
      <dgm:t>
        <a:bodyPr/>
        <a:lstStyle/>
        <a:p>
          <a:r>
            <a:rPr lang="ru-RU" sz="1050" dirty="0">
              <a:latin typeface="Raleway" panose="020B0503030101060003" pitchFamily="34" charset="0"/>
            </a:rPr>
            <a:t>Система 1</a:t>
          </a:r>
        </a:p>
      </dgm:t>
    </dgm:pt>
    <dgm:pt modelId="{303D4201-757B-6B41-8B0D-D86CC21B92A4}" type="parTrans" cxnId="{919DE577-EB4F-7644-92A9-D4C6E0A2E564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6FCA4C4E-7B14-5A4C-9F81-9CEF020B8CAA}" type="sibTrans" cxnId="{919DE577-EB4F-7644-92A9-D4C6E0A2E564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E7DEF094-C0A0-6D4E-AD48-5EB1D386A945}">
      <dgm:prSet phldrT="[Текст]" custT="1"/>
      <dgm:spPr/>
      <dgm:t>
        <a:bodyPr/>
        <a:lstStyle/>
        <a:p>
          <a:r>
            <a:rPr lang="ru-RU" sz="1050" dirty="0">
              <a:latin typeface="Raleway" panose="020B0503030101060003" pitchFamily="34" charset="0"/>
            </a:rPr>
            <a:t>Знакомым</a:t>
          </a:r>
        </a:p>
      </dgm:t>
    </dgm:pt>
    <dgm:pt modelId="{A2F056F0-2A5E-754D-BA69-0560563D085E}" type="parTrans" cxnId="{32CFEA53-945B-B140-94D8-495E91F22857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11A60F24-BC22-6142-BC3D-7A7E487F2D54}" type="sibTrans" cxnId="{32CFEA53-945B-B140-94D8-495E91F22857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26BE7220-D5A5-C14C-B3B1-EF3D69B8F684}">
      <dgm:prSet phldrT="[Текст]" custT="1"/>
      <dgm:spPr/>
      <dgm:t>
        <a:bodyPr/>
        <a:lstStyle/>
        <a:p>
          <a:r>
            <a:rPr lang="ru-RU" sz="1050" dirty="0">
              <a:latin typeface="Raleway" panose="020B0503030101060003" pitchFamily="34" charset="0"/>
            </a:rPr>
            <a:t>В интернете</a:t>
          </a:r>
        </a:p>
      </dgm:t>
    </dgm:pt>
    <dgm:pt modelId="{9C02BFD0-EB8C-AE45-B466-C43B64821550}" type="parTrans" cxnId="{3C76DF26-D951-704B-BCEE-69B7E768DB81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9A17E4E0-1A9B-3045-B26D-6D8B851C60DB}" type="sibTrans" cxnId="{3C76DF26-D951-704B-BCEE-69B7E768DB81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FC558125-94E8-1644-B416-141D7D184B95}">
      <dgm:prSet phldrT="[Текст]" custT="1"/>
      <dgm:spPr/>
      <dgm:t>
        <a:bodyPr/>
        <a:lstStyle/>
        <a:p>
          <a:r>
            <a:rPr lang="ru-RU" sz="1050" dirty="0">
              <a:latin typeface="Raleway" panose="020B0503030101060003" pitchFamily="34" charset="0"/>
            </a:rPr>
            <a:t>Бренду</a:t>
          </a:r>
        </a:p>
      </dgm:t>
    </dgm:pt>
    <dgm:pt modelId="{9E3B1C45-87A4-AF4C-8074-ECD66C828169}" type="parTrans" cxnId="{D13E6448-9D47-4E4D-95B7-3F95CBECBA57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357A7202-CD98-F545-9509-396A199CD6D6}" type="sibTrans" cxnId="{D13E6448-9D47-4E4D-95B7-3F95CBECBA57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FFF4C073-39EB-314A-A3FF-A32C04F69917}">
      <dgm:prSet phldrT="[Текст]" custT="1"/>
      <dgm:spPr/>
      <dgm:t>
        <a:bodyPr/>
        <a:lstStyle/>
        <a:p>
          <a:r>
            <a:rPr lang="ru-RU" sz="1050" dirty="0">
              <a:latin typeface="Raleway" panose="020B0503030101060003" pitchFamily="34" charset="0"/>
            </a:rPr>
            <a:t>Опыт получения услуги</a:t>
          </a:r>
        </a:p>
      </dgm:t>
    </dgm:pt>
    <dgm:pt modelId="{D91FECE7-5BF1-D248-8505-530746109EA8}" type="parTrans" cxnId="{BCE93D83-37A2-B04A-88B0-75823C7199BA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839B3C83-C796-0C4E-AF8B-8B73DF41C554}" type="sibTrans" cxnId="{BCE93D83-37A2-B04A-88B0-75823C7199BA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69FB822B-2FAC-154E-BE43-76025D64F8DE}">
      <dgm:prSet phldrT="[Текст]" custT="1"/>
      <dgm:spPr/>
      <dgm:t>
        <a:bodyPr/>
        <a:lstStyle/>
        <a:p>
          <a:r>
            <a:rPr lang="ru-RU" sz="1050" dirty="0" err="1">
              <a:latin typeface="Raleway" panose="020B0503030101060003" pitchFamily="34" charset="0"/>
            </a:rPr>
            <a:t>Постпокупочный</a:t>
          </a:r>
          <a:r>
            <a:rPr lang="ru-RU" sz="1050" dirty="0">
              <a:latin typeface="Raleway" panose="020B0503030101060003" pitchFamily="34" charset="0"/>
            </a:rPr>
            <a:t> опыт</a:t>
          </a:r>
        </a:p>
      </dgm:t>
    </dgm:pt>
    <dgm:pt modelId="{9758B536-FDE5-604A-A6B1-5D2C0DF0E8A2}" type="parTrans" cxnId="{BFF02AED-23C6-E744-ABA9-44747AB6F5B8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8CDC2BEB-9230-C24E-8CCE-5D8D96F258A6}" type="sibTrans" cxnId="{BFF02AED-23C6-E744-ABA9-44747AB6F5B8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12C71B80-7908-7F49-BF71-B9FBC77F2D52}">
      <dgm:prSet phldrT="[Текст]" custT="1"/>
      <dgm:spPr/>
      <dgm:t>
        <a:bodyPr/>
        <a:lstStyle/>
        <a:p>
          <a:r>
            <a:rPr lang="ru-RU" sz="1050" dirty="0">
              <a:latin typeface="Raleway" panose="020B0503030101060003" pitchFamily="34" charset="0"/>
            </a:rPr>
            <a:t>Запоминаемость бренда</a:t>
          </a:r>
        </a:p>
      </dgm:t>
    </dgm:pt>
    <dgm:pt modelId="{E104685C-0931-524D-9427-4F5655D3EDBE}" type="parTrans" cxnId="{6063D245-303A-D447-BD3D-9BF57734A435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FDE8B91E-F113-E143-9F10-4A6577ADE898}" type="sibTrans" cxnId="{6063D245-303A-D447-BD3D-9BF57734A435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53D6EC4B-A531-D84F-9D7A-0179B1E36FB0}">
      <dgm:prSet phldrT="[Текст]" custT="1"/>
      <dgm:spPr/>
      <dgm:t>
        <a:bodyPr/>
        <a:lstStyle/>
        <a:p>
          <a:r>
            <a:rPr lang="ru-RU" sz="1050" dirty="0">
              <a:latin typeface="Raleway" panose="020B0503030101060003" pitchFamily="34" charset="0"/>
            </a:rPr>
            <a:t>Готовность к повторной сделке</a:t>
          </a:r>
        </a:p>
      </dgm:t>
    </dgm:pt>
    <dgm:pt modelId="{CA1C5845-1D14-3849-BC8F-6A5111EA7197}" type="parTrans" cxnId="{48F4CF0B-3DCD-8E4D-9B39-50E2BD394509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F4875EE4-5B8B-8947-B823-0C7DD3E671BE}" type="sibTrans" cxnId="{48F4CF0B-3DCD-8E4D-9B39-50E2BD394509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A22B6E6B-5242-4F45-8A0A-44E4C54A62A1}">
      <dgm:prSet phldrT="[Текст]" custT="1"/>
      <dgm:spPr/>
      <dgm:t>
        <a:bodyPr/>
        <a:lstStyle/>
        <a:p>
          <a:r>
            <a:rPr lang="ru-RU" sz="1050" dirty="0">
              <a:latin typeface="Raleway" panose="020B0503030101060003" pitchFamily="34" charset="0"/>
            </a:rPr>
            <a:t>Готовность защищать и рекомендовать</a:t>
          </a:r>
        </a:p>
      </dgm:t>
    </dgm:pt>
    <dgm:pt modelId="{C49C3E9B-426C-0045-9C74-3C11CE352CDF}" type="parTrans" cxnId="{49C3E996-3C65-1549-8826-A33B3483F210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0EFEB466-A9BB-1F48-8F61-01E11EA916B6}" type="sibTrans" cxnId="{49C3E996-3C65-1549-8826-A33B3483F210}">
      <dgm:prSet/>
      <dgm:spPr/>
      <dgm:t>
        <a:bodyPr/>
        <a:lstStyle/>
        <a:p>
          <a:endParaRPr lang="ru-RU" sz="2000">
            <a:latin typeface="Raleway" panose="020B0503030101060003" pitchFamily="34" charset="0"/>
          </a:endParaRPr>
        </a:p>
      </dgm:t>
    </dgm:pt>
    <dgm:pt modelId="{C0F0A289-F265-C74C-8FA3-7A911FABF234}" type="pres">
      <dgm:prSet presAssocID="{039596F6-0C5C-D84A-BE2D-23786A0D7863}" presName="Name0" presStyleCnt="0">
        <dgm:presLayoutVars>
          <dgm:dir/>
          <dgm:resizeHandles val="exact"/>
        </dgm:presLayoutVars>
      </dgm:prSet>
      <dgm:spPr/>
    </dgm:pt>
    <dgm:pt modelId="{996017C4-6788-0741-B3A8-A48C63AFA466}" type="pres">
      <dgm:prSet presAssocID="{039596F6-0C5C-D84A-BE2D-23786A0D7863}" presName="arrow" presStyleLbl="bgShp" presStyleIdx="0" presStyleCnt="1"/>
      <dgm:spPr/>
    </dgm:pt>
    <dgm:pt modelId="{68F1AAF2-5A79-294E-BE0A-8C13C69C3A10}" type="pres">
      <dgm:prSet presAssocID="{039596F6-0C5C-D84A-BE2D-23786A0D7863}" presName="points" presStyleCnt="0"/>
      <dgm:spPr/>
    </dgm:pt>
    <dgm:pt modelId="{50595750-D604-2B44-8825-3292DD493E96}" type="pres">
      <dgm:prSet presAssocID="{C2F8ACC9-D6AB-AB4B-BB0A-2CC739827CCE}" presName="compositeA" presStyleCnt="0"/>
      <dgm:spPr/>
    </dgm:pt>
    <dgm:pt modelId="{FDD0270D-383F-9E42-9F36-7F2737AFE983}" type="pres">
      <dgm:prSet presAssocID="{C2F8ACC9-D6AB-AB4B-BB0A-2CC739827CCE}" presName="textA" presStyleLbl="revTx" presStyleIdx="0" presStyleCnt="5" custScaleX="144745">
        <dgm:presLayoutVars>
          <dgm:bulletEnabled val="1"/>
        </dgm:presLayoutVars>
      </dgm:prSet>
      <dgm:spPr/>
    </dgm:pt>
    <dgm:pt modelId="{92635688-1ED9-7543-ADF1-0C5299FF09E0}" type="pres">
      <dgm:prSet presAssocID="{C2F8ACC9-D6AB-AB4B-BB0A-2CC739827CCE}" presName="circleA" presStyleLbl="node1" presStyleIdx="0" presStyleCnt="5"/>
      <dgm:spPr/>
    </dgm:pt>
    <dgm:pt modelId="{37C0DEC2-2785-E04F-9B13-2FE1D487C2FC}" type="pres">
      <dgm:prSet presAssocID="{C2F8ACC9-D6AB-AB4B-BB0A-2CC739827CCE}" presName="spaceA" presStyleCnt="0"/>
      <dgm:spPr/>
    </dgm:pt>
    <dgm:pt modelId="{678608AD-8820-F94C-A355-E8493BC75B46}" type="pres">
      <dgm:prSet presAssocID="{8D051010-B61F-8241-AFEE-A2D59A245835}" presName="space" presStyleCnt="0"/>
      <dgm:spPr/>
    </dgm:pt>
    <dgm:pt modelId="{80F879B9-C3F3-7740-B500-7213A31588C7}" type="pres">
      <dgm:prSet presAssocID="{FEDA1300-CA4F-064D-8EC5-0CC025B2CD78}" presName="compositeB" presStyleCnt="0"/>
      <dgm:spPr/>
    </dgm:pt>
    <dgm:pt modelId="{D2ED5C7E-E4B1-3A40-9ED1-F1A0210DFFC6}" type="pres">
      <dgm:prSet presAssocID="{FEDA1300-CA4F-064D-8EC5-0CC025B2CD78}" presName="textB" presStyleLbl="revTx" presStyleIdx="1" presStyleCnt="5" custScaleX="153505">
        <dgm:presLayoutVars>
          <dgm:bulletEnabled val="1"/>
        </dgm:presLayoutVars>
      </dgm:prSet>
      <dgm:spPr/>
    </dgm:pt>
    <dgm:pt modelId="{D0ABD201-658A-9C40-B9C4-D5F15C8AAAE1}" type="pres">
      <dgm:prSet presAssocID="{FEDA1300-CA4F-064D-8EC5-0CC025B2CD78}" presName="circleB" presStyleLbl="node1" presStyleIdx="1" presStyleCnt="5"/>
      <dgm:spPr/>
    </dgm:pt>
    <dgm:pt modelId="{9F6FF64E-50CA-9E44-8C3D-3BC39EB7BB5B}" type="pres">
      <dgm:prSet presAssocID="{FEDA1300-CA4F-064D-8EC5-0CC025B2CD78}" presName="spaceB" presStyleCnt="0"/>
      <dgm:spPr/>
    </dgm:pt>
    <dgm:pt modelId="{7C791CB6-640E-A54A-A223-61F7BCF04A6B}" type="pres">
      <dgm:prSet presAssocID="{CBE84B62-EFCF-7847-B3B1-A74AAA8F29C0}" presName="space" presStyleCnt="0"/>
      <dgm:spPr/>
    </dgm:pt>
    <dgm:pt modelId="{0CD9F613-4375-2546-A1BE-BE28B2E65710}" type="pres">
      <dgm:prSet presAssocID="{BF5C4F19-CD42-2245-8FB2-1ABEA60A0CB8}" presName="compositeA" presStyleCnt="0"/>
      <dgm:spPr/>
    </dgm:pt>
    <dgm:pt modelId="{7918A07B-8A65-9248-9767-CB7FA9F54808}" type="pres">
      <dgm:prSet presAssocID="{BF5C4F19-CD42-2245-8FB2-1ABEA60A0CB8}" presName="textA" presStyleLbl="revTx" presStyleIdx="2" presStyleCnt="5">
        <dgm:presLayoutVars>
          <dgm:bulletEnabled val="1"/>
        </dgm:presLayoutVars>
      </dgm:prSet>
      <dgm:spPr/>
    </dgm:pt>
    <dgm:pt modelId="{660512BB-A92A-AB4B-934D-68643A9F65D8}" type="pres">
      <dgm:prSet presAssocID="{BF5C4F19-CD42-2245-8FB2-1ABEA60A0CB8}" presName="circleA" presStyleLbl="node1" presStyleIdx="2" presStyleCnt="5"/>
      <dgm:spPr/>
    </dgm:pt>
    <dgm:pt modelId="{D3405913-0EDF-0549-98E0-62CF8A798FD0}" type="pres">
      <dgm:prSet presAssocID="{BF5C4F19-CD42-2245-8FB2-1ABEA60A0CB8}" presName="spaceA" presStyleCnt="0"/>
      <dgm:spPr/>
    </dgm:pt>
    <dgm:pt modelId="{F1A0EFD0-15EF-3E43-8DFC-5B706F3FB4B4}" type="pres">
      <dgm:prSet presAssocID="{1743C840-F68A-CE44-9295-34DE0DA52E69}" presName="space" presStyleCnt="0"/>
      <dgm:spPr/>
    </dgm:pt>
    <dgm:pt modelId="{816BF5DE-78C7-0944-9F81-0128CEC9E915}" type="pres">
      <dgm:prSet presAssocID="{05A84CAA-2CE3-D040-9D07-B3BBB71A2DD2}" presName="compositeB" presStyleCnt="0"/>
      <dgm:spPr/>
    </dgm:pt>
    <dgm:pt modelId="{6C978005-2B0F-5445-8E48-619F0E320391}" type="pres">
      <dgm:prSet presAssocID="{05A84CAA-2CE3-D040-9D07-B3BBB71A2DD2}" presName="textB" presStyleLbl="revTx" presStyleIdx="3" presStyleCnt="5" custScaleX="126282">
        <dgm:presLayoutVars>
          <dgm:bulletEnabled val="1"/>
        </dgm:presLayoutVars>
      </dgm:prSet>
      <dgm:spPr/>
    </dgm:pt>
    <dgm:pt modelId="{EBFC546D-8239-7A45-9FBC-18BECE5EE1F1}" type="pres">
      <dgm:prSet presAssocID="{05A84CAA-2CE3-D040-9D07-B3BBB71A2DD2}" presName="circleB" presStyleLbl="node1" presStyleIdx="3" presStyleCnt="5"/>
      <dgm:spPr/>
    </dgm:pt>
    <dgm:pt modelId="{8B1330AF-1823-2647-BF23-9BB27DA877C2}" type="pres">
      <dgm:prSet presAssocID="{05A84CAA-2CE3-D040-9D07-B3BBB71A2DD2}" presName="spaceB" presStyleCnt="0"/>
      <dgm:spPr/>
    </dgm:pt>
    <dgm:pt modelId="{CDC67DD6-F342-BE4C-8307-284D433628C9}" type="pres">
      <dgm:prSet presAssocID="{08238983-1DC7-D740-ADF7-94E2B0B86E3A}" presName="space" presStyleCnt="0"/>
      <dgm:spPr/>
    </dgm:pt>
    <dgm:pt modelId="{FA19B8B3-69E8-6343-81E3-E3B8905DB07A}" type="pres">
      <dgm:prSet presAssocID="{3D89B460-6428-8E40-A95F-5B6F559E1B8D}" presName="compositeA" presStyleCnt="0"/>
      <dgm:spPr/>
    </dgm:pt>
    <dgm:pt modelId="{7FF4E8BC-8152-2547-940C-70FECF969645}" type="pres">
      <dgm:prSet presAssocID="{3D89B460-6428-8E40-A95F-5B6F559E1B8D}" presName="textA" presStyleLbl="revTx" presStyleIdx="4" presStyleCnt="5" custScaleX="130222">
        <dgm:presLayoutVars>
          <dgm:bulletEnabled val="1"/>
        </dgm:presLayoutVars>
      </dgm:prSet>
      <dgm:spPr/>
    </dgm:pt>
    <dgm:pt modelId="{EEAE8D31-736A-7643-AA6C-53D934E7852A}" type="pres">
      <dgm:prSet presAssocID="{3D89B460-6428-8E40-A95F-5B6F559E1B8D}" presName="circleA" presStyleLbl="node1" presStyleIdx="4" presStyleCnt="5"/>
      <dgm:spPr/>
    </dgm:pt>
    <dgm:pt modelId="{98FA72CE-76B3-6E48-9208-C1B0C2831B69}" type="pres">
      <dgm:prSet presAssocID="{3D89B460-6428-8E40-A95F-5B6F559E1B8D}" presName="spaceA" presStyleCnt="0"/>
      <dgm:spPr/>
    </dgm:pt>
  </dgm:ptLst>
  <dgm:cxnLst>
    <dgm:cxn modelId="{D8518603-5DD4-5040-A5D7-D756A0CDB7F7}" srcId="{039596F6-0C5C-D84A-BE2D-23786A0D7863}" destId="{BF5C4F19-CD42-2245-8FB2-1ABEA60A0CB8}" srcOrd="2" destOrd="0" parTransId="{67363082-799A-DC4D-B3B8-FE6755DFD745}" sibTransId="{1743C840-F68A-CE44-9295-34DE0DA52E69}"/>
    <dgm:cxn modelId="{26D47E08-13D2-5D4D-A0AF-D8948EAE623F}" type="presOf" srcId="{FEDA1300-CA4F-064D-8EC5-0CC025B2CD78}" destId="{D2ED5C7E-E4B1-3A40-9ED1-F1A0210DFFC6}" srcOrd="0" destOrd="0" presId="urn:microsoft.com/office/officeart/2005/8/layout/hProcess11"/>
    <dgm:cxn modelId="{82EE1B09-260C-7A4E-802B-53EDE3FB480F}" type="presOf" srcId="{12C71B80-7908-7F49-BF71-B9FBC77F2D52}" destId="{7FF4E8BC-8152-2547-940C-70FECF969645}" srcOrd="0" destOrd="1" presId="urn:microsoft.com/office/officeart/2005/8/layout/hProcess11"/>
    <dgm:cxn modelId="{48F4CF0B-3DCD-8E4D-9B39-50E2BD394509}" srcId="{3D89B460-6428-8E40-A95F-5B6F559E1B8D}" destId="{53D6EC4B-A531-D84F-9D7A-0179B1E36FB0}" srcOrd="1" destOrd="0" parTransId="{CA1C5845-1D14-3849-BC8F-6A5111EA7197}" sibTransId="{F4875EE4-5B8B-8947-B823-0C7DD3E671BE}"/>
    <dgm:cxn modelId="{4DF2240F-99F2-7C47-897C-E16FAA5C434E}" type="presOf" srcId="{E7DEF094-C0A0-6D4E-AD48-5EB1D386A945}" destId="{7918A07B-8A65-9248-9767-CB7FA9F54808}" srcOrd="0" destOrd="1" presId="urn:microsoft.com/office/officeart/2005/8/layout/hProcess11"/>
    <dgm:cxn modelId="{8676941E-94D3-A245-83F2-E02EDD0246C2}" type="presOf" srcId="{A22B6E6B-5242-4F45-8A0A-44E4C54A62A1}" destId="{7FF4E8BC-8152-2547-940C-70FECF969645}" srcOrd="0" destOrd="3" presId="urn:microsoft.com/office/officeart/2005/8/layout/hProcess11"/>
    <dgm:cxn modelId="{F4FD1022-A9D6-DE4F-8A4C-36ABE98CEF22}" srcId="{039596F6-0C5C-D84A-BE2D-23786A0D7863}" destId="{C2F8ACC9-D6AB-AB4B-BB0A-2CC739827CCE}" srcOrd="0" destOrd="0" parTransId="{BDD7506B-0EF8-7740-A76B-93DE7FEB5C08}" sibTransId="{8D051010-B61F-8241-AFEE-A2D59A245835}"/>
    <dgm:cxn modelId="{3C76DF26-D951-704B-BCEE-69B7E768DB81}" srcId="{BF5C4F19-CD42-2245-8FB2-1ABEA60A0CB8}" destId="{26BE7220-D5A5-C14C-B3B1-EF3D69B8F684}" srcOrd="1" destOrd="0" parTransId="{9C02BFD0-EB8C-AE45-B466-C43B64821550}" sibTransId="{9A17E4E0-1A9B-3045-B26D-6D8B851C60DB}"/>
    <dgm:cxn modelId="{865B842F-D4EE-0C41-BBBD-1517055FA2AB}" type="presOf" srcId="{3D89B460-6428-8E40-A95F-5B6F559E1B8D}" destId="{7FF4E8BC-8152-2547-940C-70FECF969645}" srcOrd="0" destOrd="0" presId="urn:microsoft.com/office/officeart/2005/8/layout/hProcess11"/>
    <dgm:cxn modelId="{7FC6B231-D3EC-8C4B-BE19-300AA43A7A14}" type="presOf" srcId="{00F9EE2D-0B22-7B44-A727-AC3C74B5154C}" destId="{FDD0270D-383F-9E42-9F36-7F2737AFE983}" srcOrd="0" destOrd="1" presId="urn:microsoft.com/office/officeart/2005/8/layout/hProcess11"/>
    <dgm:cxn modelId="{E9A3CC31-8892-9340-B640-A3606B85964C}" type="presOf" srcId="{7AC9E3DF-ACFF-844A-AAB4-B4C8A5B18FAC}" destId="{D2ED5C7E-E4B1-3A40-9ED1-F1A0210DFFC6}" srcOrd="0" destOrd="2" presId="urn:microsoft.com/office/officeart/2005/8/layout/hProcess11"/>
    <dgm:cxn modelId="{3A4AC13A-F4FE-FF42-A163-315206BEC747}" srcId="{039596F6-0C5C-D84A-BE2D-23786A0D7863}" destId="{3D89B460-6428-8E40-A95F-5B6F559E1B8D}" srcOrd="4" destOrd="0" parTransId="{4130BEB3-DB67-8A40-BB06-6BD76C5AD0BF}" sibTransId="{60B9E0C9-9849-5841-BBFA-8B93D13A7D6F}"/>
    <dgm:cxn modelId="{6063D245-303A-D447-BD3D-9BF57734A435}" srcId="{3D89B460-6428-8E40-A95F-5B6F559E1B8D}" destId="{12C71B80-7908-7F49-BF71-B9FBC77F2D52}" srcOrd="0" destOrd="0" parTransId="{E104685C-0931-524D-9427-4F5655D3EDBE}" sibTransId="{FDE8B91E-F113-E143-9F10-4A6577ADE898}"/>
    <dgm:cxn modelId="{D13E6448-9D47-4E4D-95B7-3F95CBECBA57}" srcId="{BF5C4F19-CD42-2245-8FB2-1ABEA60A0CB8}" destId="{FC558125-94E8-1644-B416-141D7D184B95}" srcOrd="2" destOrd="0" parTransId="{9E3B1C45-87A4-AF4C-8074-ECD66C828169}" sibTransId="{357A7202-CD98-F545-9509-396A199CD6D6}"/>
    <dgm:cxn modelId="{3655924B-F247-0D4E-A08B-F5E12FDA3D4F}" srcId="{C2F8ACC9-D6AB-AB4B-BB0A-2CC739827CCE}" destId="{63D41CCE-79D9-FB4E-9740-9F528053F245}" srcOrd="2" destOrd="0" parTransId="{EC4D8B08-28E2-EC49-B73A-E2FEA2B0E003}" sibTransId="{D06E5904-1B01-8E43-8BC6-51E1886CEC9B}"/>
    <dgm:cxn modelId="{32CFEA53-945B-B140-94D8-495E91F22857}" srcId="{BF5C4F19-CD42-2245-8FB2-1ABEA60A0CB8}" destId="{E7DEF094-C0A0-6D4E-AD48-5EB1D386A945}" srcOrd="0" destOrd="0" parTransId="{A2F056F0-2A5E-754D-BA69-0560563D085E}" sibTransId="{11A60F24-BC22-6142-BC3D-7A7E487F2D54}"/>
    <dgm:cxn modelId="{5E1F915F-BC2C-B348-8E05-DA09198CC53E}" srcId="{FEDA1300-CA4F-064D-8EC5-0CC025B2CD78}" destId="{7AC9E3DF-ACFF-844A-AAB4-B4C8A5B18FAC}" srcOrd="1" destOrd="0" parTransId="{CD766E5A-72A6-694A-92D7-6E0FDB51BC7A}" sibTransId="{6A4D4EE4-7C34-9949-9B74-D7C6279CF3B5}"/>
    <dgm:cxn modelId="{7D7C3764-F93B-7346-8A63-522CF78CBABE}" type="presOf" srcId="{E4B4C716-4FF1-6143-B7EF-3C22EDC3BE39}" destId="{D2ED5C7E-E4B1-3A40-9ED1-F1A0210DFFC6}" srcOrd="0" destOrd="3" presId="urn:microsoft.com/office/officeart/2005/8/layout/hProcess11"/>
    <dgm:cxn modelId="{7BD20976-40E2-EC4D-A0DA-621D96218794}" type="presOf" srcId="{039596F6-0C5C-D84A-BE2D-23786A0D7863}" destId="{C0F0A289-F265-C74C-8FA3-7A911FABF234}" srcOrd="0" destOrd="0" presId="urn:microsoft.com/office/officeart/2005/8/layout/hProcess11"/>
    <dgm:cxn modelId="{919DE577-EB4F-7644-92A9-D4C6E0A2E564}" srcId="{FEDA1300-CA4F-064D-8EC5-0CC025B2CD78}" destId="{E4B4C716-4FF1-6143-B7EF-3C22EDC3BE39}" srcOrd="2" destOrd="0" parTransId="{303D4201-757B-6B41-8B0D-D86CC21B92A4}" sibTransId="{6FCA4C4E-7B14-5A4C-9F81-9CEF020B8CAA}"/>
    <dgm:cxn modelId="{BCE93D83-37A2-B04A-88B0-75823C7199BA}" srcId="{05A84CAA-2CE3-D040-9D07-B3BBB71A2DD2}" destId="{FFF4C073-39EB-314A-A3FF-A32C04F69917}" srcOrd="0" destOrd="0" parTransId="{D91FECE7-5BF1-D248-8505-530746109EA8}" sibTransId="{839B3C83-C796-0C4E-AF8B-8B73DF41C554}"/>
    <dgm:cxn modelId="{212F358F-AFE4-1342-A243-C92E77E2DE47}" srcId="{039596F6-0C5C-D84A-BE2D-23786A0D7863}" destId="{05A84CAA-2CE3-D040-9D07-B3BBB71A2DD2}" srcOrd="3" destOrd="0" parTransId="{33B13D91-1E5D-8C4F-9CD9-0ECB73A86479}" sibTransId="{08238983-1DC7-D740-ADF7-94E2B0B86E3A}"/>
    <dgm:cxn modelId="{49C3E996-3C65-1549-8826-A33B3483F210}" srcId="{3D89B460-6428-8E40-A95F-5B6F559E1B8D}" destId="{A22B6E6B-5242-4F45-8A0A-44E4C54A62A1}" srcOrd="2" destOrd="0" parTransId="{C49C3E9B-426C-0045-9C74-3C11CE352CDF}" sibTransId="{0EFEB466-A9BB-1F48-8F61-01E11EA916B6}"/>
    <dgm:cxn modelId="{8A247597-BC42-5B41-A537-021A87045CBB}" type="presOf" srcId="{C2F8ACC9-D6AB-AB4B-BB0A-2CC739827CCE}" destId="{FDD0270D-383F-9E42-9F36-7F2737AFE983}" srcOrd="0" destOrd="0" presId="urn:microsoft.com/office/officeart/2005/8/layout/hProcess11"/>
    <dgm:cxn modelId="{F94BE89B-6EB7-5A4B-B625-FC9300A4FF6C}" srcId="{039596F6-0C5C-D84A-BE2D-23786A0D7863}" destId="{FEDA1300-CA4F-064D-8EC5-0CC025B2CD78}" srcOrd="1" destOrd="0" parTransId="{8B1F18B0-AB9D-C445-AA0A-E471AD308C14}" sibTransId="{CBE84B62-EFCF-7847-B3B1-A74AAA8F29C0}"/>
    <dgm:cxn modelId="{04B8F9A1-3BCC-B542-BF78-9A30C14A7AA3}" type="presOf" srcId="{26BE7220-D5A5-C14C-B3B1-EF3D69B8F684}" destId="{7918A07B-8A65-9248-9767-CB7FA9F54808}" srcOrd="0" destOrd="2" presId="urn:microsoft.com/office/officeart/2005/8/layout/hProcess11"/>
    <dgm:cxn modelId="{6495FEA6-AD4E-B74E-982B-8A347F3E1FB9}" srcId="{FEDA1300-CA4F-064D-8EC5-0CC025B2CD78}" destId="{6829D7A7-9A2B-D248-AA3B-EB15B754475C}" srcOrd="0" destOrd="0" parTransId="{71AFC70A-CC6D-2646-A77F-59CE63F6BEEA}" sibTransId="{FD34B041-79B5-284B-9ADE-D51F2829867B}"/>
    <dgm:cxn modelId="{5852E9AC-0F97-374F-9B10-6690167F394D}" type="presOf" srcId="{FFF4C073-39EB-314A-A3FF-A32C04F69917}" destId="{6C978005-2B0F-5445-8E48-619F0E320391}" srcOrd="0" destOrd="1" presId="urn:microsoft.com/office/officeart/2005/8/layout/hProcess11"/>
    <dgm:cxn modelId="{8795B0AE-8E07-8149-8605-3DB7B6A71FEC}" srcId="{C2F8ACC9-D6AB-AB4B-BB0A-2CC739827CCE}" destId="{00F9EE2D-0B22-7B44-A727-AC3C74B5154C}" srcOrd="0" destOrd="0" parTransId="{B804A632-CE82-3743-B170-25FD8A3C46CE}" sibTransId="{452120E6-989E-8647-BA4F-BC5FBCDB85A9}"/>
    <dgm:cxn modelId="{131195B5-77B2-094E-ACD3-40031F50D892}" type="presOf" srcId="{6829D7A7-9A2B-D248-AA3B-EB15B754475C}" destId="{D2ED5C7E-E4B1-3A40-9ED1-F1A0210DFFC6}" srcOrd="0" destOrd="1" presId="urn:microsoft.com/office/officeart/2005/8/layout/hProcess11"/>
    <dgm:cxn modelId="{5DBE7ABA-3693-5940-AF0B-0E07F6D3B50B}" srcId="{C2F8ACC9-D6AB-AB4B-BB0A-2CC739827CCE}" destId="{76CD801A-02B7-C14B-831B-33CCB9EF679F}" srcOrd="1" destOrd="0" parTransId="{81EFBB15-4CFC-1544-9D0D-4807EA1A7E93}" sibTransId="{A18D8F36-9DD8-B14B-815E-D76DD9F2C905}"/>
    <dgm:cxn modelId="{AC553ABF-7DF5-C744-B856-F0A3FD4D3467}" type="presOf" srcId="{BF5C4F19-CD42-2245-8FB2-1ABEA60A0CB8}" destId="{7918A07B-8A65-9248-9767-CB7FA9F54808}" srcOrd="0" destOrd="0" presId="urn:microsoft.com/office/officeart/2005/8/layout/hProcess11"/>
    <dgm:cxn modelId="{BCCA1EC4-CFBB-9A48-B630-E654DEAF394F}" type="presOf" srcId="{69FB822B-2FAC-154E-BE43-76025D64F8DE}" destId="{6C978005-2B0F-5445-8E48-619F0E320391}" srcOrd="0" destOrd="2" presId="urn:microsoft.com/office/officeart/2005/8/layout/hProcess11"/>
    <dgm:cxn modelId="{2C0FF4CB-4E8D-2542-BA90-878F835EF075}" type="presOf" srcId="{53D6EC4B-A531-D84F-9D7A-0179B1E36FB0}" destId="{7FF4E8BC-8152-2547-940C-70FECF969645}" srcOrd="0" destOrd="2" presId="urn:microsoft.com/office/officeart/2005/8/layout/hProcess11"/>
    <dgm:cxn modelId="{24974FDC-B8CC-064D-AC85-B9AA6BAB238F}" type="presOf" srcId="{05A84CAA-2CE3-D040-9D07-B3BBB71A2DD2}" destId="{6C978005-2B0F-5445-8E48-619F0E320391}" srcOrd="0" destOrd="0" presId="urn:microsoft.com/office/officeart/2005/8/layout/hProcess11"/>
    <dgm:cxn modelId="{3EACBCDC-1A91-4B4B-B855-C533C2BEB97A}" type="presOf" srcId="{76CD801A-02B7-C14B-831B-33CCB9EF679F}" destId="{FDD0270D-383F-9E42-9F36-7F2737AFE983}" srcOrd="0" destOrd="2" presId="urn:microsoft.com/office/officeart/2005/8/layout/hProcess11"/>
    <dgm:cxn modelId="{815449DE-7F9F-BC4B-9D1D-BBBB49D0AE97}" type="presOf" srcId="{63D41CCE-79D9-FB4E-9740-9F528053F245}" destId="{FDD0270D-383F-9E42-9F36-7F2737AFE983}" srcOrd="0" destOrd="3" presId="urn:microsoft.com/office/officeart/2005/8/layout/hProcess11"/>
    <dgm:cxn modelId="{BFF02AED-23C6-E744-ABA9-44747AB6F5B8}" srcId="{05A84CAA-2CE3-D040-9D07-B3BBB71A2DD2}" destId="{69FB822B-2FAC-154E-BE43-76025D64F8DE}" srcOrd="1" destOrd="0" parTransId="{9758B536-FDE5-604A-A6B1-5D2C0DF0E8A2}" sibTransId="{8CDC2BEB-9230-C24E-8CCE-5D8D96F258A6}"/>
    <dgm:cxn modelId="{3A0DA8F0-FAAC-3440-9B61-6F56B1A526D6}" type="presOf" srcId="{FC558125-94E8-1644-B416-141D7D184B95}" destId="{7918A07B-8A65-9248-9767-CB7FA9F54808}" srcOrd="0" destOrd="3" presId="urn:microsoft.com/office/officeart/2005/8/layout/hProcess11"/>
    <dgm:cxn modelId="{0711A074-C1E4-0444-A145-0AE35C785E96}" type="presParOf" srcId="{C0F0A289-F265-C74C-8FA3-7A911FABF234}" destId="{996017C4-6788-0741-B3A8-A48C63AFA466}" srcOrd="0" destOrd="0" presId="urn:microsoft.com/office/officeart/2005/8/layout/hProcess11"/>
    <dgm:cxn modelId="{BAED5608-1D12-D348-86FB-F8A67F61B265}" type="presParOf" srcId="{C0F0A289-F265-C74C-8FA3-7A911FABF234}" destId="{68F1AAF2-5A79-294E-BE0A-8C13C69C3A10}" srcOrd="1" destOrd="0" presId="urn:microsoft.com/office/officeart/2005/8/layout/hProcess11"/>
    <dgm:cxn modelId="{64930882-65D3-E84F-8CFD-3EC0BBA7EC29}" type="presParOf" srcId="{68F1AAF2-5A79-294E-BE0A-8C13C69C3A10}" destId="{50595750-D604-2B44-8825-3292DD493E96}" srcOrd="0" destOrd="0" presId="urn:microsoft.com/office/officeart/2005/8/layout/hProcess11"/>
    <dgm:cxn modelId="{585510D1-CEB0-5646-9879-FB37D783468E}" type="presParOf" srcId="{50595750-D604-2B44-8825-3292DD493E96}" destId="{FDD0270D-383F-9E42-9F36-7F2737AFE983}" srcOrd="0" destOrd="0" presId="urn:microsoft.com/office/officeart/2005/8/layout/hProcess11"/>
    <dgm:cxn modelId="{95BB3CF2-80F2-7E41-A72B-D21D542F5E38}" type="presParOf" srcId="{50595750-D604-2B44-8825-3292DD493E96}" destId="{92635688-1ED9-7543-ADF1-0C5299FF09E0}" srcOrd="1" destOrd="0" presId="urn:microsoft.com/office/officeart/2005/8/layout/hProcess11"/>
    <dgm:cxn modelId="{AEBDDAEB-25A1-6C43-AFD7-C1494EEE4276}" type="presParOf" srcId="{50595750-D604-2B44-8825-3292DD493E96}" destId="{37C0DEC2-2785-E04F-9B13-2FE1D487C2FC}" srcOrd="2" destOrd="0" presId="urn:microsoft.com/office/officeart/2005/8/layout/hProcess11"/>
    <dgm:cxn modelId="{05D00A26-F02A-7547-9CE5-595E64663AA6}" type="presParOf" srcId="{68F1AAF2-5A79-294E-BE0A-8C13C69C3A10}" destId="{678608AD-8820-F94C-A355-E8493BC75B46}" srcOrd="1" destOrd="0" presId="urn:microsoft.com/office/officeart/2005/8/layout/hProcess11"/>
    <dgm:cxn modelId="{FB92BD26-0011-6147-B765-D25892D450D8}" type="presParOf" srcId="{68F1AAF2-5A79-294E-BE0A-8C13C69C3A10}" destId="{80F879B9-C3F3-7740-B500-7213A31588C7}" srcOrd="2" destOrd="0" presId="urn:microsoft.com/office/officeart/2005/8/layout/hProcess11"/>
    <dgm:cxn modelId="{D08ED93F-3A2F-7948-9CD9-267909F27AF5}" type="presParOf" srcId="{80F879B9-C3F3-7740-B500-7213A31588C7}" destId="{D2ED5C7E-E4B1-3A40-9ED1-F1A0210DFFC6}" srcOrd="0" destOrd="0" presId="urn:microsoft.com/office/officeart/2005/8/layout/hProcess11"/>
    <dgm:cxn modelId="{3ACFFA8F-D1CA-104D-A775-6EE7E79A5A19}" type="presParOf" srcId="{80F879B9-C3F3-7740-B500-7213A31588C7}" destId="{D0ABD201-658A-9C40-B9C4-D5F15C8AAAE1}" srcOrd="1" destOrd="0" presId="urn:microsoft.com/office/officeart/2005/8/layout/hProcess11"/>
    <dgm:cxn modelId="{6E4657D3-324A-A44F-A701-C3AD846D8705}" type="presParOf" srcId="{80F879B9-C3F3-7740-B500-7213A31588C7}" destId="{9F6FF64E-50CA-9E44-8C3D-3BC39EB7BB5B}" srcOrd="2" destOrd="0" presId="urn:microsoft.com/office/officeart/2005/8/layout/hProcess11"/>
    <dgm:cxn modelId="{697F09C9-00CC-D24E-B4D4-0D41141A69EA}" type="presParOf" srcId="{68F1AAF2-5A79-294E-BE0A-8C13C69C3A10}" destId="{7C791CB6-640E-A54A-A223-61F7BCF04A6B}" srcOrd="3" destOrd="0" presId="urn:microsoft.com/office/officeart/2005/8/layout/hProcess11"/>
    <dgm:cxn modelId="{339CF36D-4073-D840-A13D-FF0AA0826531}" type="presParOf" srcId="{68F1AAF2-5A79-294E-BE0A-8C13C69C3A10}" destId="{0CD9F613-4375-2546-A1BE-BE28B2E65710}" srcOrd="4" destOrd="0" presId="urn:microsoft.com/office/officeart/2005/8/layout/hProcess11"/>
    <dgm:cxn modelId="{53831E0D-272D-CA4F-B4CE-D91BE17F898F}" type="presParOf" srcId="{0CD9F613-4375-2546-A1BE-BE28B2E65710}" destId="{7918A07B-8A65-9248-9767-CB7FA9F54808}" srcOrd="0" destOrd="0" presId="urn:microsoft.com/office/officeart/2005/8/layout/hProcess11"/>
    <dgm:cxn modelId="{0756DD6B-DCA5-3741-A64B-680D7F76273F}" type="presParOf" srcId="{0CD9F613-4375-2546-A1BE-BE28B2E65710}" destId="{660512BB-A92A-AB4B-934D-68643A9F65D8}" srcOrd="1" destOrd="0" presId="urn:microsoft.com/office/officeart/2005/8/layout/hProcess11"/>
    <dgm:cxn modelId="{CC45BB54-4DC8-B042-9E36-743C6AF1AE91}" type="presParOf" srcId="{0CD9F613-4375-2546-A1BE-BE28B2E65710}" destId="{D3405913-0EDF-0549-98E0-62CF8A798FD0}" srcOrd="2" destOrd="0" presId="urn:microsoft.com/office/officeart/2005/8/layout/hProcess11"/>
    <dgm:cxn modelId="{3CEF24B1-8DCA-8341-8093-8BBFDE516FAE}" type="presParOf" srcId="{68F1AAF2-5A79-294E-BE0A-8C13C69C3A10}" destId="{F1A0EFD0-15EF-3E43-8DFC-5B706F3FB4B4}" srcOrd="5" destOrd="0" presId="urn:microsoft.com/office/officeart/2005/8/layout/hProcess11"/>
    <dgm:cxn modelId="{0610B473-5280-9445-9F65-A7CBB8E90117}" type="presParOf" srcId="{68F1AAF2-5A79-294E-BE0A-8C13C69C3A10}" destId="{816BF5DE-78C7-0944-9F81-0128CEC9E915}" srcOrd="6" destOrd="0" presId="urn:microsoft.com/office/officeart/2005/8/layout/hProcess11"/>
    <dgm:cxn modelId="{9078FAE3-C412-144F-B1B5-EBC6C9915493}" type="presParOf" srcId="{816BF5DE-78C7-0944-9F81-0128CEC9E915}" destId="{6C978005-2B0F-5445-8E48-619F0E320391}" srcOrd="0" destOrd="0" presId="urn:microsoft.com/office/officeart/2005/8/layout/hProcess11"/>
    <dgm:cxn modelId="{7EE4BADE-635A-8048-B42C-12B59ABE027C}" type="presParOf" srcId="{816BF5DE-78C7-0944-9F81-0128CEC9E915}" destId="{EBFC546D-8239-7A45-9FBC-18BECE5EE1F1}" srcOrd="1" destOrd="0" presId="urn:microsoft.com/office/officeart/2005/8/layout/hProcess11"/>
    <dgm:cxn modelId="{72D1310C-BF9C-444C-BB9B-29697B619916}" type="presParOf" srcId="{816BF5DE-78C7-0944-9F81-0128CEC9E915}" destId="{8B1330AF-1823-2647-BF23-9BB27DA877C2}" srcOrd="2" destOrd="0" presId="urn:microsoft.com/office/officeart/2005/8/layout/hProcess11"/>
    <dgm:cxn modelId="{8729C0AF-F436-B946-A1DE-AA94DE60E0BF}" type="presParOf" srcId="{68F1AAF2-5A79-294E-BE0A-8C13C69C3A10}" destId="{CDC67DD6-F342-BE4C-8307-284D433628C9}" srcOrd="7" destOrd="0" presId="urn:microsoft.com/office/officeart/2005/8/layout/hProcess11"/>
    <dgm:cxn modelId="{301D5C7A-DBF2-954D-B5EE-0A1CFD7F2347}" type="presParOf" srcId="{68F1AAF2-5A79-294E-BE0A-8C13C69C3A10}" destId="{FA19B8B3-69E8-6343-81E3-E3B8905DB07A}" srcOrd="8" destOrd="0" presId="urn:microsoft.com/office/officeart/2005/8/layout/hProcess11"/>
    <dgm:cxn modelId="{3CC92E41-4B62-F240-B950-AA161CB47569}" type="presParOf" srcId="{FA19B8B3-69E8-6343-81E3-E3B8905DB07A}" destId="{7FF4E8BC-8152-2547-940C-70FECF969645}" srcOrd="0" destOrd="0" presId="urn:microsoft.com/office/officeart/2005/8/layout/hProcess11"/>
    <dgm:cxn modelId="{CC9E79E2-81C4-AC43-BC67-3945F395DEF1}" type="presParOf" srcId="{FA19B8B3-69E8-6343-81E3-E3B8905DB07A}" destId="{EEAE8D31-736A-7643-AA6C-53D934E7852A}" srcOrd="1" destOrd="0" presId="urn:microsoft.com/office/officeart/2005/8/layout/hProcess11"/>
    <dgm:cxn modelId="{D67D7498-F6FD-3D44-9056-2424DF30652B}" type="presParOf" srcId="{FA19B8B3-69E8-6343-81E3-E3B8905DB07A}" destId="{98FA72CE-76B3-6E48-9208-C1B0C2831B6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0729CF-45B1-FC41-97E5-DA14EBE2E883}" type="doc">
      <dgm:prSet loTypeId="urn:microsoft.com/office/officeart/2005/8/layout/hProcess7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719917C-377C-434B-8B65-0322C6883DCE}">
      <dgm:prSet phldrT="[Текст]" custT="1"/>
      <dgm:spPr/>
      <dgm:t>
        <a:bodyPr/>
        <a:lstStyle/>
        <a:p>
          <a:r>
            <a:rPr lang="ru-RU" sz="2400" dirty="0">
              <a:latin typeface="Raleway" panose="020B0503030101060003" pitchFamily="34" charset="0"/>
            </a:rPr>
            <a:t>Осведомленность</a:t>
          </a:r>
        </a:p>
      </dgm:t>
    </dgm:pt>
    <dgm:pt modelId="{86FAA6B1-DCF6-E14D-96CE-A73DD306EDA8}" type="parTrans" cxnId="{183052D2-BD5F-924A-B803-566F9C07BC4F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8421B228-6F57-D444-AE03-858588715CFB}" type="sibTrans" cxnId="{183052D2-BD5F-924A-B803-566F9C07BC4F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97962927-65CB-EA4F-B76F-B0531EB7748F}">
      <dgm:prSet phldrT="[Текст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ru-RU" sz="1400" dirty="0">
              <a:latin typeface="Raleway" panose="020B0503030101060003" pitchFamily="34" charset="0"/>
            </a:rPr>
            <a:t>Меньше 13% целевой аудитории из стран Центральной Азии использует Яндекс</a:t>
          </a:r>
        </a:p>
      </dgm:t>
    </dgm:pt>
    <dgm:pt modelId="{4FDB8F20-C6E2-0D42-BCF6-66C7F9E0F5FD}" type="parTrans" cxnId="{383E8280-9B9D-F34D-A19B-A99B286C74C4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D9E77A26-5A72-F54F-BA60-9E2D982D56B4}" type="sibTrans" cxnId="{383E8280-9B9D-F34D-A19B-A99B286C74C4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784A75D2-9F23-DD49-8736-B10A00976605}">
      <dgm:prSet phldrT="[Текст]" custT="1"/>
      <dgm:spPr/>
      <dgm:t>
        <a:bodyPr/>
        <a:lstStyle/>
        <a:p>
          <a:r>
            <a:rPr lang="ru-RU" sz="2400" dirty="0">
              <a:latin typeface="Raleway" panose="020B0503030101060003" pitchFamily="34" charset="0"/>
            </a:rPr>
            <a:t>Привлекательность</a:t>
          </a:r>
        </a:p>
      </dgm:t>
    </dgm:pt>
    <dgm:pt modelId="{078D0B29-5B0F-374F-853D-B2F7BF221E4A}" type="parTrans" cxnId="{2CAFC4FA-99DF-BB48-BB82-E2BDF8672C88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74760FB5-8B09-D848-9C37-91C12FB8CDA4}" type="sibTrans" cxnId="{2CAFC4FA-99DF-BB48-BB82-E2BDF8672C88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9655DF03-38E7-C544-90AD-0F4B30FF126C}">
      <dgm:prSet phldrT="[Текст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ru-RU" sz="1400" dirty="0">
              <a:latin typeface="Raleway" panose="020B0503030101060003" pitchFamily="34" charset="0"/>
            </a:rPr>
            <a:t>Слабая представленность российских вузов в международных цифровых каналах и адаптация контента под нужды конкретных целевых аудиторий</a:t>
          </a:r>
        </a:p>
      </dgm:t>
    </dgm:pt>
    <dgm:pt modelId="{F769C0A9-54FE-1146-A8ED-7281CC60C6F8}" type="parTrans" cxnId="{10BD8699-AF6C-DC48-8794-269C89E286E9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E4F04B9B-FEC0-E14A-B4D6-2504C4A41A99}" type="sibTrans" cxnId="{10BD8699-AF6C-DC48-8794-269C89E286E9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466331F1-A74C-1245-8211-2132F29C27CC}">
      <dgm:prSet phldrT="[Текст]" custT="1"/>
      <dgm:spPr/>
      <dgm:t>
        <a:bodyPr/>
        <a:lstStyle/>
        <a:p>
          <a:r>
            <a:rPr lang="ru-RU" sz="2400" dirty="0">
              <a:latin typeface="Raleway" panose="020B0503030101060003" pitchFamily="34" charset="0"/>
            </a:rPr>
            <a:t>Вопрос</a:t>
          </a:r>
        </a:p>
      </dgm:t>
    </dgm:pt>
    <dgm:pt modelId="{4CFDF2FC-FEED-4E4D-A3EC-A551BB98917A}" type="parTrans" cxnId="{1791F08A-A062-0148-AE4D-017C1907A938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21C8FCE6-51FA-2C49-BCAB-46C7953A829B}" type="sibTrans" cxnId="{1791F08A-A062-0148-AE4D-017C1907A938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67DB81E6-C361-A144-A557-8111C309FA18}">
      <dgm:prSet phldrT="[Текст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ru-RU" sz="1400" dirty="0">
              <a:latin typeface="Raleway" panose="020B0503030101060003" pitchFamily="34" charset="0"/>
            </a:rPr>
            <a:t>Слабая </a:t>
          </a:r>
          <a:r>
            <a:rPr lang="ru-RU" sz="1400" dirty="0" err="1">
              <a:latin typeface="Raleway" panose="020B0503030101060003" pitchFamily="34" charset="0"/>
            </a:rPr>
            <a:t>трансмедийность</a:t>
          </a:r>
          <a:r>
            <a:rPr lang="ru-RU" sz="1400" dirty="0">
              <a:latin typeface="Raleway" panose="020B0503030101060003" pitchFamily="34" charset="0"/>
            </a:rPr>
            <a:t> </a:t>
          </a:r>
          <a:r>
            <a:rPr lang="en-US" sz="1400" i="1" dirty="0">
              <a:latin typeface="Raleway" panose="020B0503030101060003" pitchFamily="34" charset="0"/>
            </a:rPr>
            <a:t>SMM</a:t>
          </a:r>
          <a:r>
            <a:rPr lang="ru-RU" sz="1400" dirty="0">
              <a:latin typeface="Raleway" panose="020B0503030101060003" pitchFamily="34" charset="0"/>
            </a:rPr>
            <a:t>-коммуникаций российских университетов и ограниченность возможностей вирусного охвата</a:t>
          </a:r>
        </a:p>
      </dgm:t>
    </dgm:pt>
    <dgm:pt modelId="{21EBBC4F-9934-6F4C-9A9A-93631FC25D3E}" type="parTrans" cxnId="{BDE4A19D-7ACF-6F4D-B198-2814790949F6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4184B2EC-6EB1-234F-BA5E-9EFEC272688B}" type="sibTrans" cxnId="{BDE4A19D-7ACF-6F4D-B198-2814790949F6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FBE77C2A-406D-8C46-8557-6FB30EF2F073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ru-RU" sz="1400" dirty="0">
              <a:latin typeface="Raleway" panose="020B0503030101060003" pitchFamily="34" charset="0"/>
            </a:rPr>
            <a:t>Реферальный трафик на официальные русскоязычные сайты университетов обеспечивают в основном национальные интернет-ресурсы</a:t>
          </a:r>
        </a:p>
      </dgm:t>
    </dgm:pt>
    <dgm:pt modelId="{4F053606-91B2-824D-B178-3634F1503D83}" type="parTrans" cxnId="{C1F63BBF-30AF-C949-8752-35A957AA74D9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F9EAD7DA-0F75-1243-978C-FC31A0FA9446}" type="sibTrans" cxnId="{C1F63BBF-30AF-C949-8752-35A957AA74D9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EF02E44F-22D9-E342-981F-98477C8B89FF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ru-RU" sz="1400" dirty="0">
              <a:latin typeface="Raleway" panose="020B0503030101060003" pitchFamily="34" charset="0"/>
            </a:rPr>
            <a:t>Образовательные порталы для поступающих в Россию иностранных граждан слабо взаимодействуют с целевой аудиторией в странах Центральной Азии и редко приводят входящий трафик на русскоязычные сайты университетов</a:t>
          </a:r>
        </a:p>
      </dgm:t>
    </dgm:pt>
    <dgm:pt modelId="{C0633AE9-C040-934D-86E4-5ECDE15BA333}" type="parTrans" cxnId="{AE9A09E9-EA03-1147-84A6-E8597F7DC107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B100FBE3-4D1F-C14E-9CA4-7E4E956AE6F7}" type="sibTrans" cxnId="{AE9A09E9-EA03-1147-84A6-E8597F7DC107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07E19DE6-BD72-E845-819C-AE1769F311DC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ru-RU" sz="1400" dirty="0">
              <a:latin typeface="Raleway" panose="020B0503030101060003" pitchFamily="34" charset="0"/>
            </a:rPr>
            <a:t>Слабое пересечение цифрового ландшафта пользователей в странах Центральной Азии и российских университетов</a:t>
          </a:r>
        </a:p>
      </dgm:t>
    </dgm:pt>
    <dgm:pt modelId="{2B882C24-E43D-BF43-8EB0-8C12A64B0A97}" type="parTrans" cxnId="{CAED6F75-B83D-A646-AACF-FDF4A19558A7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542E3D44-BED0-5048-8987-BEDDA00BC02E}" type="sibTrans" cxnId="{CAED6F75-B83D-A646-AACF-FDF4A19558A7}">
      <dgm:prSet/>
      <dgm:spPr/>
      <dgm:t>
        <a:bodyPr/>
        <a:lstStyle/>
        <a:p>
          <a:endParaRPr lang="ru-RU" sz="1600">
            <a:latin typeface="Raleway" panose="020B0503030101060003" pitchFamily="34" charset="0"/>
          </a:endParaRPr>
        </a:p>
      </dgm:t>
    </dgm:pt>
    <dgm:pt modelId="{3C26F0F0-1697-F640-967F-94422138FFF3}" type="pres">
      <dgm:prSet presAssocID="{710729CF-45B1-FC41-97E5-DA14EBE2E883}" presName="Name0" presStyleCnt="0">
        <dgm:presLayoutVars>
          <dgm:dir/>
          <dgm:animLvl val="lvl"/>
          <dgm:resizeHandles val="exact"/>
        </dgm:presLayoutVars>
      </dgm:prSet>
      <dgm:spPr/>
    </dgm:pt>
    <dgm:pt modelId="{66A86424-6E81-2E47-BFD0-EA4C721BF246}" type="pres">
      <dgm:prSet presAssocID="{F719917C-377C-434B-8B65-0322C6883DCE}" presName="compositeNode" presStyleCnt="0">
        <dgm:presLayoutVars>
          <dgm:bulletEnabled val="1"/>
        </dgm:presLayoutVars>
      </dgm:prSet>
      <dgm:spPr/>
    </dgm:pt>
    <dgm:pt modelId="{70440581-67F3-CA44-971F-473FAC16C222}" type="pres">
      <dgm:prSet presAssocID="{F719917C-377C-434B-8B65-0322C6883DCE}" presName="bgRect" presStyleLbl="node1" presStyleIdx="0" presStyleCnt="3"/>
      <dgm:spPr/>
    </dgm:pt>
    <dgm:pt modelId="{8AAD11C1-5B49-D442-9169-8825C4ED92F6}" type="pres">
      <dgm:prSet presAssocID="{F719917C-377C-434B-8B65-0322C6883DC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96D8953C-B125-3F48-8D35-5830B17FA278}" type="pres">
      <dgm:prSet presAssocID="{F719917C-377C-434B-8B65-0322C6883DCE}" presName="childNode" presStyleLbl="node1" presStyleIdx="0" presStyleCnt="3">
        <dgm:presLayoutVars>
          <dgm:bulletEnabled val="1"/>
        </dgm:presLayoutVars>
      </dgm:prSet>
      <dgm:spPr/>
    </dgm:pt>
    <dgm:pt modelId="{4E8F268A-A40A-E541-AE7C-8CD0F8A52D64}" type="pres">
      <dgm:prSet presAssocID="{8421B228-6F57-D444-AE03-858588715CFB}" presName="hSp" presStyleCnt="0"/>
      <dgm:spPr/>
    </dgm:pt>
    <dgm:pt modelId="{2B275285-E73E-EE4B-92F6-F83591664D4E}" type="pres">
      <dgm:prSet presAssocID="{8421B228-6F57-D444-AE03-858588715CFB}" presName="vProcSp" presStyleCnt="0"/>
      <dgm:spPr/>
    </dgm:pt>
    <dgm:pt modelId="{BE38A605-75E4-7740-8337-E40EC7103DCC}" type="pres">
      <dgm:prSet presAssocID="{8421B228-6F57-D444-AE03-858588715CFB}" presName="vSp1" presStyleCnt="0"/>
      <dgm:spPr/>
    </dgm:pt>
    <dgm:pt modelId="{01737BAC-9249-E545-B58B-1D06A2B722FD}" type="pres">
      <dgm:prSet presAssocID="{8421B228-6F57-D444-AE03-858588715CFB}" presName="simulatedConn" presStyleLbl="solidFgAcc1" presStyleIdx="0" presStyleCnt="2"/>
      <dgm:spPr/>
    </dgm:pt>
    <dgm:pt modelId="{17637A76-D762-1947-81B9-05E3267B685E}" type="pres">
      <dgm:prSet presAssocID="{8421B228-6F57-D444-AE03-858588715CFB}" presName="vSp2" presStyleCnt="0"/>
      <dgm:spPr/>
    </dgm:pt>
    <dgm:pt modelId="{458616EF-4092-1F44-8608-A6BC62315E61}" type="pres">
      <dgm:prSet presAssocID="{8421B228-6F57-D444-AE03-858588715CFB}" presName="sibTrans" presStyleCnt="0"/>
      <dgm:spPr/>
    </dgm:pt>
    <dgm:pt modelId="{8461580F-63F0-714C-8CD7-F61E47C33CFA}" type="pres">
      <dgm:prSet presAssocID="{784A75D2-9F23-DD49-8736-B10A00976605}" presName="compositeNode" presStyleCnt="0">
        <dgm:presLayoutVars>
          <dgm:bulletEnabled val="1"/>
        </dgm:presLayoutVars>
      </dgm:prSet>
      <dgm:spPr/>
    </dgm:pt>
    <dgm:pt modelId="{9145618D-A817-074F-96A8-2CB588C5EAEF}" type="pres">
      <dgm:prSet presAssocID="{784A75D2-9F23-DD49-8736-B10A00976605}" presName="bgRect" presStyleLbl="node1" presStyleIdx="1" presStyleCnt="3"/>
      <dgm:spPr/>
    </dgm:pt>
    <dgm:pt modelId="{B72FE38D-8616-D041-A451-53B83086B74D}" type="pres">
      <dgm:prSet presAssocID="{784A75D2-9F23-DD49-8736-B10A00976605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2F108CA9-77C4-3A45-B131-67423E00BB0B}" type="pres">
      <dgm:prSet presAssocID="{784A75D2-9F23-DD49-8736-B10A00976605}" presName="childNode" presStyleLbl="node1" presStyleIdx="1" presStyleCnt="3">
        <dgm:presLayoutVars>
          <dgm:bulletEnabled val="1"/>
        </dgm:presLayoutVars>
      </dgm:prSet>
      <dgm:spPr/>
    </dgm:pt>
    <dgm:pt modelId="{3032B12B-7C32-9F49-B407-B0C6C43460F5}" type="pres">
      <dgm:prSet presAssocID="{74760FB5-8B09-D848-9C37-91C12FB8CDA4}" presName="hSp" presStyleCnt="0"/>
      <dgm:spPr/>
    </dgm:pt>
    <dgm:pt modelId="{226D127B-CA43-8A46-AF89-D3DBA7CAD0EA}" type="pres">
      <dgm:prSet presAssocID="{74760FB5-8B09-D848-9C37-91C12FB8CDA4}" presName="vProcSp" presStyleCnt="0"/>
      <dgm:spPr/>
    </dgm:pt>
    <dgm:pt modelId="{1F75AD52-36B0-7741-9BA9-69FA76CC228A}" type="pres">
      <dgm:prSet presAssocID="{74760FB5-8B09-D848-9C37-91C12FB8CDA4}" presName="vSp1" presStyleCnt="0"/>
      <dgm:spPr/>
    </dgm:pt>
    <dgm:pt modelId="{733E362D-6096-B54A-88DB-94E78BED173C}" type="pres">
      <dgm:prSet presAssocID="{74760FB5-8B09-D848-9C37-91C12FB8CDA4}" presName="simulatedConn" presStyleLbl="solidFgAcc1" presStyleIdx="1" presStyleCnt="2"/>
      <dgm:spPr/>
    </dgm:pt>
    <dgm:pt modelId="{B2A602B8-A1A4-CD4E-A143-9BC293CF9F1E}" type="pres">
      <dgm:prSet presAssocID="{74760FB5-8B09-D848-9C37-91C12FB8CDA4}" presName="vSp2" presStyleCnt="0"/>
      <dgm:spPr/>
    </dgm:pt>
    <dgm:pt modelId="{D0E7D4AD-4CA1-D04F-AFE9-3FDC25105BB0}" type="pres">
      <dgm:prSet presAssocID="{74760FB5-8B09-D848-9C37-91C12FB8CDA4}" presName="sibTrans" presStyleCnt="0"/>
      <dgm:spPr/>
    </dgm:pt>
    <dgm:pt modelId="{E0145094-2221-734C-B964-014C366ED0D1}" type="pres">
      <dgm:prSet presAssocID="{466331F1-A74C-1245-8211-2132F29C27CC}" presName="compositeNode" presStyleCnt="0">
        <dgm:presLayoutVars>
          <dgm:bulletEnabled val="1"/>
        </dgm:presLayoutVars>
      </dgm:prSet>
      <dgm:spPr/>
    </dgm:pt>
    <dgm:pt modelId="{F8BAADEB-5E1D-0545-9433-AF5F82D51317}" type="pres">
      <dgm:prSet presAssocID="{466331F1-A74C-1245-8211-2132F29C27CC}" presName="bgRect" presStyleLbl="node1" presStyleIdx="2" presStyleCnt="3"/>
      <dgm:spPr/>
    </dgm:pt>
    <dgm:pt modelId="{F87C923A-B46A-514E-B8AB-79E3D4E0E77A}" type="pres">
      <dgm:prSet presAssocID="{466331F1-A74C-1245-8211-2132F29C27C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35B7C0A-06E2-EF49-8953-689A5ED6DEC2}" type="pres">
      <dgm:prSet presAssocID="{466331F1-A74C-1245-8211-2132F29C27C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58D2F0A-E61A-D849-8E62-45766E7BEF8F}" type="presOf" srcId="{466331F1-A74C-1245-8211-2132F29C27CC}" destId="{F8BAADEB-5E1D-0545-9433-AF5F82D51317}" srcOrd="0" destOrd="0" presId="urn:microsoft.com/office/officeart/2005/8/layout/hProcess7"/>
    <dgm:cxn modelId="{9E90A412-0E03-F34F-909D-73F0FED548A2}" type="presOf" srcId="{784A75D2-9F23-DD49-8736-B10A00976605}" destId="{B72FE38D-8616-D041-A451-53B83086B74D}" srcOrd="1" destOrd="0" presId="urn:microsoft.com/office/officeart/2005/8/layout/hProcess7"/>
    <dgm:cxn modelId="{3CE13D30-861D-A246-AF5A-730694F9B809}" type="presOf" srcId="{07E19DE6-BD72-E845-819C-AE1769F311DC}" destId="{635B7C0A-06E2-EF49-8953-689A5ED6DEC2}" srcOrd="0" destOrd="1" presId="urn:microsoft.com/office/officeart/2005/8/layout/hProcess7"/>
    <dgm:cxn modelId="{E14E4340-D6E7-A340-A233-3A3B8384DD6A}" type="presOf" srcId="{67DB81E6-C361-A144-A557-8111C309FA18}" destId="{635B7C0A-06E2-EF49-8953-689A5ED6DEC2}" srcOrd="0" destOrd="0" presId="urn:microsoft.com/office/officeart/2005/8/layout/hProcess7"/>
    <dgm:cxn modelId="{66E52260-69F5-8A49-AF50-72B0F1A0B8E2}" type="presOf" srcId="{EF02E44F-22D9-E342-981F-98477C8B89FF}" destId="{2F108CA9-77C4-3A45-B131-67423E00BB0B}" srcOrd="0" destOrd="1" presId="urn:microsoft.com/office/officeart/2005/8/layout/hProcess7"/>
    <dgm:cxn modelId="{F6A48666-85E8-6F4E-8E47-AF5A9957CE0D}" type="presOf" srcId="{FBE77C2A-406D-8C46-8557-6FB30EF2F073}" destId="{96D8953C-B125-3F48-8D35-5830B17FA278}" srcOrd="0" destOrd="1" presId="urn:microsoft.com/office/officeart/2005/8/layout/hProcess7"/>
    <dgm:cxn modelId="{CAED6F75-B83D-A646-AACF-FDF4A19558A7}" srcId="{466331F1-A74C-1245-8211-2132F29C27CC}" destId="{07E19DE6-BD72-E845-819C-AE1769F311DC}" srcOrd="1" destOrd="0" parTransId="{2B882C24-E43D-BF43-8EB0-8C12A64B0A97}" sibTransId="{542E3D44-BED0-5048-8987-BEDDA00BC02E}"/>
    <dgm:cxn modelId="{383E8280-9B9D-F34D-A19B-A99B286C74C4}" srcId="{F719917C-377C-434B-8B65-0322C6883DCE}" destId="{97962927-65CB-EA4F-B76F-B0531EB7748F}" srcOrd="0" destOrd="0" parTransId="{4FDB8F20-C6E2-0D42-BCF6-66C7F9E0F5FD}" sibTransId="{D9E77A26-5A72-F54F-BA60-9E2D982D56B4}"/>
    <dgm:cxn modelId="{1791F08A-A062-0148-AE4D-017C1907A938}" srcId="{710729CF-45B1-FC41-97E5-DA14EBE2E883}" destId="{466331F1-A74C-1245-8211-2132F29C27CC}" srcOrd="2" destOrd="0" parTransId="{4CFDF2FC-FEED-4E4D-A3EC-A551BB98917A}" sibTransId="{21C8FCE6-51FA-2C49-BCAB-46C7953A829B}"/>
    <dgm:cxn modelId="{356EFF8D-B559-8A48-AA69-188E66F4CA2D}" type="presOf" srcId="{466331F1-A74C-1245-8211-2132F29C27CC}" destId="{F87C923A-B46A-514E-B8AB-79E3D4E0E77A}" srcOrd="1" destOrd="0" presId="urn:microsoft.com/office/officeart/2005/8/layout/hProcess7"/>
    <dgm:cxn modelId="{AE405597-E861-0F4F-8211-B89EEC64C2BA}" type="presOf" srcId="{F719917C-377C-434B-8B65-0322C6883DCE}" destId="{70440581-67F3-CA44-971F-473FAC16C222}" srcOrd="0" destOrd="0" presId="urn:microsoft.com/office/officeart/2005/8/layout/hProcess7"/>
    <dgm:cxn modelId="{10BD8699-AF6C-DC48-8794-269C89E286E9}" srcId="{784A75D2-9F23-DD49-8736-B10A00976605}" destId="{9655DF03-38E7-C544-90AD-0F4B30FF126C}" srcOrd="0" destOrd="0" parTransId="{F769C0A9-54FE-1146-A8ED-7281CC60C6F8}" sibTransId="{E4F04B9B-FEC0-E14A-B4D6-2504C4A41A99}"/>
    <dgm:cxn modelId="{BDE4A19D-7ACF-6F4D-B198-2814790949F6}" srcId="{466331F1-A74C-1245-8211-2132F29C27CC}" destId="{67DB81E6-C361-A144-A557-8111C309FA18}" srcOrd="0" destOrd="0" parTransId="{21EBBC4F-9934-6F4C-9A9A-93631FC25D3E}" sibTransId="{4184B2EC-6EB1-234F-BA5E-9EFEC272688B}"/>
    <dgm:cxn modelId="{E0EADBB9-BF39-F44C-91BA-8212BDFA4FF2}" type="presOf" srcId="{97962927-65CB-EA4F-B76F-B0531EB7748F}" destId="{96D8953C-B125-3F48-8D35-5830B17FA278}" srcOrd="0" destOrd="0" presId="urn:microsoft.com/office/officeart/2005/8/layout/hProcess7"/>
    <dgm:cxn modelId="{C1F63BBF-30AF-C949-8752-35A957AA74D9}" srcId="{F719917C-377C-434B-8B65-0322C6883DCE}" destId="{FBE77C2A-406D-8C46-8557-6FB30EF2F073}" srcOrd="1" destOrd="0" parTransId="{4F053606-91B2-824D-B178-3634F1503D83}" sibTransId="{F9EAD7DA-0F75-1243-978C-FC31A0FA9446}"/>
    <dgm:cxn modelId="{2F452CCD-5C8A-F84B-839D-D68CBE68C94B}" type="presOf" srcId="{710729CF-45B1-FC41-97E5-DA14EBE2E883}" destId="{3C26F0F0-1697-F640-967F-94422138FFF3}" srcOrd="0" destOrd="0" presId="urn:microsoft.com/office/officeart/2005/8/layout/hProcess7"/>
    <dgm:cxn modelId="{183052D2-BD5F-924A-B803-566F9C07BC4F}" srcId="{710729CF-45B1-FC41-97E5-DA14EBE2E883}" destId="{F719917C-377C-434B-8B65-0322C6883DCE}" srcOrd="0" destOrd="0" parTransId="{86FAA6B1-DCF6-E14D-96CE-A73DD306EDA8}" sibTransId="{8421B228-6F57-D444-AE03-858588715CFB}"/>
    <dgm:cxn modelId="{97AD43D4-6CA1-D14E-8D12-9C06403AAF7F}" type="presOf" srcId="{784A75D2-9F23-DD49-8736-B10A00976605}" destId="{9145618D-A817-074F-96A8-2CB588C5EAEF}" srcOrd="0" destOrd="0" presId="urn:microsoft.com/office/officeart/2005/8/layout/hProcess7"/>
    <dgm:cxn modelId="{835E97E0-EDE7-BF42-9168-888AD11DD056}" type="presOf" srcId="{9655DF03-38E7-C544-90AD-0F4B30FF126C}" destId="{2F108CA9-77C4-3A45-B131-67423E00BB0B}" srcOrd="0" destOrd="0" presId="urn:microsoft.com/office/officeart/2005/8/layout/hProcess7"/>
    <dgm:cxn modelId="{AE9A09E9-EA03-1147-84A6-E8597F7DC107}" srcId="{784A75D2-9F23-DD49-8736-B10A00976605}" destId="{EF02E44F-22D9-E342-981F-98477C8B89FF}" srcOrd="1" destOrd="0" parTransId="{C0633AE9-C040-934D-86E4-5ECDE15BA333}" sibTransId="{B100FBE3-4D1F-C14E-9CA4-7E4E956AE6F7}"/>
    <dgm:cxn modelId="{9D2A57F5-717A-7042-92FF-1CE48E062B5D}" type="presOf" srcId="{F719917C-377C-434B-8B65-0322C6883DCE}" destId="{8AAD11C1-5B49-D442-9169-8825C4ED92F6}" srcOrd="1" destOrd="0" presId="urn:microsoft.com/office/officeart/2005/8/layout/hProcess7"/>
    <dgm:cxn modelId="{2CAFC4FA-99DF-BB48-BB82-E2BDF8672C88}" srcId="{710729CF-45B1-FC41-97E5-DA14EBE2E883}" destId="{784A75D2-9F23-DD49-8736-B10A00976605}" srcOrd="1" destOrd="0" parTransId="{078D0B29-5B0F-374F-853D-B2F7BF221E4A}" sibTransId="{74760FB5-8B09-D848-9C37-91C12FB8CDA4}"/>
    <dgm:cxn modelId="{C73A7577-209E-8948-ADAC-E80876D4E5B1}" type="presParOf" srcId="{3C26F0F0-1697-F640-967F-94422138FFF3}" destId="{66A86424-6E81-2E47-BFD0-EA4C721BF246}" srcOrd="0" destOrd="0" presId="urn:microsoft.com/office/officeart/2005/8/layout/hProcess7"/>
    <dgm:cxn modelId="{E7977B9B-5AEE-EB4D-A791-946E2261B08F}" type="presParOf" srcId="{66A86424-6E81-2E47-BFD0-EA4C721BF246}" destId="{70440581-67F3-CA44-971F-473FAC16C222}" srcOrd="0" destOrd="0" presId="urn:microsoft.com/office/officeart/2005/8/layout/hProcess7"/>
    <dgm:cxn modelId="{32D1E3E0-6489-0048-8277-86BE1ED9A24B}" type="presParOf" srcId="{66A86424-6E81-2E47-BFD0-EA4C721BF246}" destId="{8AAD11C1-5B49-D442-9169-8825C4ED92F6}" srcOrd="1" destOrd="0" presId="urn:microsoft.com/office/officeart/2005/8/layout/hProcess7"/>
    <dgm:cxn modelId="{E73E70FE-7373-504F-A505-827CB82266A9}" type="presParOf" srcId="{66A86424-6E81-2E47-BFD0-EA4C721BF246}" destId="{96D8953C-B125-3F48-8D35-5830B17FA278}" srcOrd="2" destOrd="0" presId="urn:microsoft.com/office/officeart/2005/8/layout/hProcess7"/>
    <dgm:cxn modelId="{6BFA0032-A311-B047-85A0-20361E40063B}" type="presParOf" srcId="{3C26F0F0-1697-F640-967F-94422138FFF3}" destId="{4E8F268A-A40A-E541-AE7C-8CD0F8A52D64}" srcOrd="1" destOrd="0" presId="urn:microsoft.com/office/officeart/2005/8/layout/hProcess7"/>
    <dgm:cxn modelId="{24E47DEC-13A4-4444-956E-59E95DDB2AD7}" type="presParOf" srcId="{3C26F0F0-1697-F640-967F-94422138FFF3}" destId="{2B275285-E73E-EE4B-92F6-F83591664D4E}" srcOrd="2" destOrd="0" presId="urn:microsoft.com/office/officeart/2005/8/layout/hProcess7"/>
    <dgm:cxn modelId="{BE28E2CE-C7F9-D04C-9F0D-2BB34AD10267}" type="presParOf" srcId="{2B275285-E73E-EE4B-92F6-F83591664D4E}" destId="{BE38A605-75E4-7740-8337-E40EC7103DCC}" srcOrd="0" destOrd="0" presId="urn:microsoft.com/office/officeart/2005/8/layout/hProcess7"/>
    <dgm:cxn modelId="{A24FCBCB-1E8D-2749-B4B6-8EEEE787800D}" type="presParOf" srcId="{2B275285-E73E-EE4B-92F6-F83591664D4E}" destId="{01737BAC-9249-E545-B58B-1D06A2B722FD}" srcOrd="1" destOrd="0" presId="urn:microsoft.com/office/officeart/2005/8/layout/hProcess7"/>
    <dgm:cxn modelId="{92C9741D-AFB0-2246-B104-59DC13691F47}" type="presParOf" srcId="{2B275285-E73E-EE4B-92F6-F83591664D4E}" destId="{17637A76-D762-1947-81B9-05E3267B685E}" srcOrd="2" destOrd="0" presId="urn:microsoft.com/office/officeart/2005/8/layout/hProcess7"/>
    <dgm:cxn modelId="{82946327-EDA1-F94E-BCE3-8D61EF5FBA6A}" type="presParOf" srcId="{3C26F0F0-1697-F640-967F-94422138FFF3}" destId="{458616EF-4092-1F44-8608-A6BC62315E61}" srcOrd="3" destOrd="0" presId="urn:microsoft.com/office/officeart/2005/8/layout/hProcess7"/>
    <dgm:cxn modelId="{9D4BA8B7-E7AC-5B4F-B589-217A3FA5B5A1}" type="presParOf" srcId="{3C26F0F0-1697-F640-967F-94422138FFF3}" destId="{8461580F-63F0-714C-8CD7-F61E47C33CFA}" srcOrd="4" destOrd="0" presId="urn:microsoft.com/office/officeart/2005/8/layout/hProcess7"/>
    <dgm:cxn modelId="{5CCE87C5-E631-6344-9913-43E5F42666E0}" type="presParOf" srcId="{8461580F-63F0-714C-8CD7-F61E47C33CFA}" destId="{9145618D-A817-074F-96A8-2CB588C5EAEF}" srcOrd="0" destOrd="0" presId="urn:microsoft.com/office/officeart/2005/8/layout/hProcess7"/>
    <dgm:cxn modelId="{F3C3DC44-E1A5-1540-A7FB-B186F7B6564E}" type="presParOf" srcId="{8461580F-63F0-714C-8CD7-F61E47C33CFA}" destId="{B72FE38D-8616-D041-A451-53B83086B74D}" srcOrd="1" destOrd="0" presId="urn:microsoft.com/office/officeart/2005/8/layout/hProcess7"/>
    <dgm:cxn modelId="{9D18AA52-82BC-1F44-B130-7780945A83C2}" type="presParOf" srcId="{8461580F-63F0-714C-8CD7-F61E47C33CFA}" destId="{2F108CA9-77C4-3A45-B131-67423E00BB0B}" srcOrd="2" destOrd="0" presId="urn:microsoft.com/office/officeart/2005/8/layout/hProcess7"/>
    <dgm:cxn modelId="{CC9A87E2-CC89-A249-A8F0-FEC00ACD3098}" type="presParOf" srcId="{3C26F0F0-1697-F640-967F-94422138FFF3}" destId="{3032B12B-7C32-9F49-B407-B0C6C43460F5}" srcOrd="5" destOrd="0" presId="urn:microsoft.com/office/officeart/2005/8/layout/hProcess7"/>
    <dgm:cxn modelId="{861C0A55-0CF4-894F-86CE-E1C480DD4E53}" type="presParOf" srcId="{3C26F0F0-1697-F640-967F-94422138FFF3}" destId="{226D127B-CA43-8A46-AF89-D3DBA7CAD0EA}" srcOrd="6" destOrd="0" presId="urn:microsoft.com/office/officeart/2005/8/layout/hProcess7"/>
    <dgm:cxn modelId="{0BDB3246-16D1-3240-BB4B-CBB00060EC0D}" type="presParOf" srcId="{226D127B-CA43-8A46-AF89-D3DBA7CAD0EA}" destId="{1F75AD52-36B0-7741-9BA9-69FA76CC228A}" srcOrd="0" destOrd="0" presId="urn:microsoft.com/office/officeart/2005/8/layout/hProcess7"/>
    <dgm:cxn modelId="{2541A5FF-E4FB-0248-99F9-C5C906244026}" type="presParOf" srcId="{226D127B-CA43-8A46-AF89-D3DBA7CAD0EA}" destId="{733E362D-6096-B54A-88DB-94E78BED173C}" srcOrd="1" destOrd="0" presId="urn:microsoft.com/office/officeart/2005/8/layout/hProcess7"/>
    <dgm:cxn modelId="{9855FEA3-127A-5648-845D-FD0A0D8F51DC}" type="presParOf" srcId="{226D127B-CA43-8A46-AF89-D3DBA7CAD0EA}" destId="{B2A602B8-A1A4-CD4E-A143-9BC293CF9F1E}" srcOrd="2" destOrd="0" presId="urn:microsoft.com/office/officeart/2005/8/layout/hProcess7"/>
    <dgm:cxn modelId="{DE9CBA11-C496-294E-913F-C0D895EFBC4E}" type="presParOf" srcId="{3C26F0F0-1697-F640-967F-94422138FFF3}" destId="{D0E7D4AD-4CA1-D04F-AFE9-3FDC25105BB0}" srcOrd="7" destOrd="0" presId="urn:microsoft.com/office/officeart/2005/8/layout/hProcess7"/>
    <dgm:cxn modelId="{E9772E38-D14D-D747-AC20-1E3B5724B852}" type="presParOf" srcId="{3C26F0F0-1697-F640-967F-94422138FFF3}" destId="{E0145094-2221-734C-B964-014C366ED0D1}" srcOrd="8" destOrd="0" presId="urn:microsoft.com/office/officeart/2005/8/layout/hProcess7"/>
    <dgm:cxn modelId="{85628D8E-351A-D24B-A899-BB9492DE7266}" type="presParOf" srcId="{E0145094-2221-734C-B964-014C366ED0D1}" destId="{F8BAADEB-5E1D-0545-9433-AF5F82D51317}" srcOrd="0" destOrd="0" presId="urn:microsoft.com/office/officeart/2005/8/layout/hProcess7"/>
    <dgm:cxn modelId="{6ACEF3FD-EECF-B847-8333-3B2EF9B14F6B}" type="presParOf" srcId="{E0145094-2221-734C-B964-014C366ED0D1}" destId="{F87C923A-B46A-514E-B8AB-79E3D4E0E77A}" srcOrd="1" destOrd="0" presId="urn:microsoft.com/office/officeart/2005/8/layout/hProcess7"/>
    <dgm:cxn modelId="{297580DA-A5EC-E74F-B003-A003D9DF0EE7}" type="presParOf" srcId="{E0145094-2221-734C-B964-014C366ED0D1}" destId="{635B7C0A-06E2-EF49-8953-689A5ED6DEC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E2E15-8283-0E40-8095-47D0436785A0}">
      <dsp:nvSpPr>
        <dsp:cNvPr id="0" name=""/>
        <dsp:cNvSpPr/>
      </dsp:nvSpPr>
      <dsp:spPr>
        <a:xfrm>
          <a:off x="0" y="3832631"/>
          <a:ext cx="10515600" cy="474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Raleway" panose="020B0503030101060003" pitchFamily="34" charset="0"/>
              <a:cs typeface="Times New Roman" panose="02020603050405020304" pitchFamily="18" charset="0"/>
            </a:rPr>
            <a:t>Маркетинг 6.0</a:t>
          </a:r>
          <a:endParaRPr lang="ru-RU" sz="1200" b="1" kern="1200" dirty="0">
            <a:latin typeface="Raleway" panose="020B0503030101060003" pitchFamily="34" charset="0"/>
            <a:cs typeface="Times New Roman" panose="02020603050405020304" pitchFamily="18" charset="0"/>
          </a:endParaRPr>
        </a:p>
      </dsp:txBody>
      <dsp:txXfrm>
        <a:off x="0" y="3832631"/>
        <a:ext cx="10515600" cy="256427"/>
      </dsp:txXfrm>
    </dsp:sp>
    <dsp:sp modelId="{19CF2A4D-3BC3-2344-AFF0-49F2722F5153}">
      <dsp:nvSpPr>
        <dsp:cNvPr id="0" name=""/>
        <dsp:cNvSpPr/>
      </dsp:nvSpPr>
      <dsp:spPr>
        <a:xfrm>
          <a:off x="0" y="4027742"/>
          <a:ext cx="5257799" cy="32207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Raleway" panose="020B0503030101060003" pitchFamily="34" charset="0"/>
              <a:cs typeface="Times New Roman" panose="02020603050405020304" pitchFamily="18" charset="0"/>
            </a:rPr>
            <a:t>Иммерсивный маркетинг</a:t>
          </a:r>
          <a:endParaRPr lang="ru-RU" sz="1200" kern="1200" dirty="0">
            <a:latin typeface="Raleway" panose="020B0503030101060003" pitchFamily="34" charset="0"/>
            <a:cs typeface="Times New Roman" panose="02020603050405020304" pitchFamily="18" charset="0"/>
          </a:endParaRPr>
        </a:p>
      </dsp:txBody>
      <dsp:txXfrm>
        <a:off x="0" y="4027742"/>
        <a:ext cx="5257799" cy="322075"/>
      </dsp:txXfrm>
    </dsp:sp>
    <dsp:sp modelId="{355FD6D1-25CB-094F-8BBC-3F6536E59B47}">
      <dsp:nvSpPr>
        <dsp:cNvPr id="0" name=""/>
        <dsp:cNvSpPr/>
      </dsp:nvSpPr>
      <dsp:spPr>
        <a:xfrm>
          <a:off x="5257800" y="4031444"/>
          <a:ext cx="5257799" cy="3146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Raleway" panose="020B0503030101060003" pitchFamily="34" charset="0"/>
              <a:cs typeface="Times New Roman" panose="02020603050405020304" pitchFamily="18" charset="0"/>
            </a:rPr>
            <a:t>В фокусе: иммерсивный опыт поколений </a:t>
          </a:r>
          <a:r>
            <a:rPr lang="en-US" sz="1200" kern="1200">
              <a:latin typeface="Raleway" panose="020B0503030101060003" pitchFamily="34" charset="0"/>
              <a:cs typeface="Times New Roman" panose="02020603050405020304" pitchFamily="18" charset="0"/>
            </a:rPr>
            <a:t>Z </a:t>
          </a:r>
          <a:r>
            <a:rPr lang="ru-RU" sz="1200" kern="1200">
              <a:latin typeface="Raleway" panose="020B0503030101060003" pitchFamily="34" charset="0"/>
              <a:cs typeface="Times New Roman" panose="02020603050405020304" pitchFamily="18" charset="0"/>
            </a:rPr>
            <a:t>и </a:t>
          </a:r>
          <a:r>
            <a:rPr lang="en-US" sz="1200" kern="1200">
              <a:latin typeface="Raleway" panose="020B0503030101060003" pitchFamily="34" charset="0"/>
              <a:cs typeface="Times New Roman" panose="02020603050405020304" pitchFamily="18" charset="0"/>
            </a:rPr>
            <a:t>Alpha</a:t>
          </a:r>
          <a:r>
            <a:rPr lang="ru-RU" sz="1200" kern="1200">
              <a:latin typeface="Raleway" panose="020B0503030101060003" pitchFamily="34" charset="0"/>
              <a:cs typeface="Times New Roman" panose="02020603050405020304" pitchFamily="18" charset="0"/>
            </a:rPr>
            <a:t>, не разделяющий цифровую и традиционную реальность</a:t>
          </a:r>
          <a:endParaRPr lang="ru-RU" sz="1200" kern="1200" dirty="0">
            <a:latin typeface="Raleway" panose="020B0503030101060003" pitchFamily="34" charset="0"/>
            <a:cs typeface="Times New Roman" panose="02020603050405020304" pitchFamily="18" charset="0"/>
          </a:endParaRPr>
        </a:p>
      </dsp:txBody>
      <dsp:txXfrm>
        <a:off x="5257800" y="4031444"/>
        <a:ext cx="5257799" cy="314670"/>
      </dsp:txXfrm>
    </dsp:sp>
    <dsp:sp modelId="{9FA3F985-B7E5-D145-8950-ED4FF8F5B5C9}">
      <dsp:nvSpPr>
        <dsp:cNvPr id="0" name=""/>
        <dsp:cNvSpPr/>
      </dsp:nvSpPr>
      <dsp:spPr>
        <a:xfrm rot="10800000">
          <a:off x="0" y="2894398"/>
          <a:ext cx="10515600" cy="94535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Raleway" panose="020B0503030101060003" pitchFamily="34" charset="0"/>
              <a:cs typeface="Times New Roman" panose="02020603050405020304" pitchFamily="18" charset="0"/>
            </a:rPr>
            <a:t>Маркетинг 5.0 </a:t>
          </a:r>
          <a:endParaRPr lang="ru-RU" sz="1200" b="1" kern="1200" dirty="0">
            <a:latin typeface="Raleway" panose="020B0503030101060003" pitchFamily="34" charset="0"/>
            <a:cs typeface="Times New Roman" panose="02020603050405020304" pitchFamily="18" charset="0"/>
          </a:endParaRPr>
        </a:p>
      </dsp:txBody>
      <dsp:txXfrm rot="-10800000">
        <a:off x="0" y="2894398"/>
        <a:ext cx="10515600" cy="331819"/>
      </dsp:txXfrm>
    </dsp:sp>
    <dsp:sp modelId="{3CC32F9E-C35D-824D-AB82-8BCE04EE9B94}">
      <dsp:nvSpPr>
        <dsp:cNvPr id="0" name=""/>
        <dsp:cNvSpPr/>
      </dsp:nvSpPr>
      <dsp:spPr>
        <a:xfrm>
          <a:off x="0" y="3190778"/>
          <a:ext cx="5257799" cy="35332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Raleway" panose="020B0503030101060003" pitchFamily="34" charset="0"/>
              <a:cs typeface="Times New Roman" panose="02020603050405020304" pitchFamily="18" charset="0"/>
            </a:rPr>
            <a:t>ИИ маркетинг </a:t>
          </a:r>
        </a:p>
      </dsp:txBody>
      <dsp:txXfrm>
        <a:off x="0" y="3190778"/>
        <a:ext cx="5257799" cy="353326"/>
      </dsp:txXfrm>
    </dsp:sp>
    <dsp:sp modelId="{E29DC9A3-05CB-F74B-8FF2-B9AB69D57139}">
      <dsp:nvSpPr>
        <dsp:cNvPr id="0" name=""/>
        <dsp:cNvSpPr/>
      </dsp:nvSpPr>
      <dsp:spPr>
        <a:xfrm>
          <a:off x="5257800" y="3190778"/>
          <a:ext cx="5257799" cy="35332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Raleway" panose="020B0503030101060003" pitchFamily="34" charset="0"/>
              <a:cs typeface="Times New Roman" panose="02020603050405020304" pitchFamily="18" charset="0"/>
            </a:rPr>
            <a:t>В фокусе: изменение бизнес-моделей и персонификация отношений клиентов и брендов за счет технологий ИИ</a:t>
          </a:r>
          <a:endParaRPr lang="ru-RU" sz="1200" kern="1200" dirty="0">
            <a:latin typeface="Raleway" panose="020B0503030101060003" pitchFamily="34" charset="0"/>
            <a:cs typeface="Times New Roman" panose="02020603050405020304" pitchFamily="18" charset="0"/>
          </a:endParaRPr>
        </a:p>
      </dsp:txBody>
      <dsp:txXfrm>
        <a:off x="5257800" y="3190778"/>
        <a:ext cx="5257799" cy="353326"/>
      </dsp:txXfrm>
    </dsp:sp>
    <dsp:sp modelId="{21EB170C-3C01-364E-A1A6-3D5439E1B445}">
      <dsp:nvSpPr>
        <dsp:cNvPr id="0" name=""/>
        <dsp:cNvSpPr/>
      </dsp:nvSpPr>
      <dsp:spPr>
        <a:xfrm rot="10800000">
          <a:off x="0" y="2171178"/>
          <a:ext cx="10515600" cy="73034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Raleway" panose="020B0503030101060003" pitchFamily="34" charset="0"/>
              <a:cs typeface="Times New Roman" panose="02020603050405020304" pitchFamily="18" charset="0"/>
            </a:rPr>
            <a:t>Маркетинг 4.0 </a:t>
          </a:r>
          <a:endParaRPr lang="ru-RU" sz="1200" b="1" kern="1200" dirty="0">
            <a:latin typeface="Raleway" panose="020B0503030101060003" pitchFamily="34" charset="0"/>
            <a:cs typeface="Times New Roman" panose="02020603050405020304" pitchFamily="18" charset="0"/>
          </a:endParaRPr>
        </a:p>
      </dsp:txBody>
      <dsp:txXfrm rot="-10800000">
        <a:off x="0" y="2171178"/>
        <a:ext cx="10515600" cy="256350"/>
      </dsp:txXfrm>
    </dsp:sp>
    <dsp:sp modelId="{AD58FB43-EB5A-F94F-98AF-56AA15EDC70A}">
      <dsp:nvSpPr>
        <dsp:cNvPr id="0" name=""/>
        <dsp:cNvSpPr/>
      </dsp:nvSpPr>
      <dsp:spPr>
        <a:xfrm>
          <a:off x="0" y="2427529"/>
          <a:ext cx="5257799" cy="2183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Raleway" panose="020B0503030101060003" pitchFamily="34" charset="0"/>
              <a:cs typeface="Times New Roman" panose="02020603050405020304" pitchFamily="18" charset="0"/>
            </a:rPr>
            <a:t>Цифровой маркетинг</a:t>
          </a:r>
        </a:p>
      </dsp:txBody>
      <dsp:txXfrm>
        <a:off x="0" y="2427529"/>
        <a:ext cx="5257799" cy="218372"/>
      </dsp:txXfrm>
    </dsp:sp>
    <dsp:sp modelId="{3084C27C-63DB-034D-84F6-B1C3698205A2}">
      <dsp:nvSpPr>
        <dsp:cNvPr id="0" name=""/>
        <dsp:cNvSpPr/>
      </dsp:nvSpPr>
      <dsp:spPr>
        <a:xfrm>
          <a:off x="5257800" y="2427529"/>
          <a:ext cx="5257799" cy="2183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Raleway" panose="020B0503030101060003" pitchFamily="34" charset="0"/>
              <a:cs typeface="Times New Roman" panose="02020603050405020304" pitchFamily="18" charset="0"/>
            </a:rPr>
            <a:t>В фокусе: культурная и технологическая цифровая трансформация</a:t>
          </a:r>
        </a:p>
      </dsp:txBody>
      <dsp:txXfrm>
        <a:off x="5257800" y="2427529"/>
        <a:ext cx="5257799" cy="218372"/>
      </dsp:txXfrm>
    </dsp:sp>
    <dsp:sp modelId="{AB1882B4-AB8C-CA4B-8330-CA9351F9DE11}">
      <dsp:nvSpPr>
        <dsp:cNvPr id="0" name=""/>
        <dsp:cNvSpPr/>
      </dsp:nvSpPr>
      <dsp:spPr>
        <a:xfrm rot="10800000">
          <a:off x="0" y="1447959"/>
          <a:ext cx="10515600" cy="73034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Raleway" panose="020B0503030101060003" pitchFamily="34" charset="0"/>
              <a:cs typeface="Times New Roman" panose="02020603050405020304" pitchFamily="18" charset="0"/>
            </a:rPr>
            <a:t>Маркетинг 3.0 </a:t>
          </a:r>
          <a:endParaRPr lang="ru-RU" sz="1200" b="1" kern="1200" dirty="0">
            <a:latin typeface="Raleway" panose="020B0503030101060003" pitchFamily="34" charset="0"/>
            <a:cs typeface="Times New Roman" panose="02020603050405020304" pitchFamily="18" charset="0"/>
          </a:endParaRPr>
        </a:p>
      </dsp:txBody>
      <dsp:txXfrm rot="-10800000">
        <a:off x="0" y="1447959"/>
        <a:ext cx="10515600" cy="256350"/>
      </dsp:txXfrm>
    </dsp:sp>
    <dsp:sp modelId="{3020574F-5C28-AF43-A2E0-B5529EF1D101}">
      <dsp:nvSpPr>
        <dsp:cNvPr id="0" name=""/>
        <dsp:cNvSpPr/>
      </dsp:nvSpPr>
      <dsp:spPr>
        <a:xfrm>
          <a:off x="0" y="1704309"/>
          <a:ext cx="5257799" cy="2183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Raleway" panose="020B0503030101060003" pitchFamily="34" charset="0"/>
              <a:cs typeface="Times New Roman" panose="02020603050405020304" pitchFamily="18" charset="0"/>
            </a:rPr>
            <a:t>Социально-ориентированный маркетинг</a:t>
          </a:r>
        </a:p>
      </dsp:txBody>
      <dsp:txXfrm>
        <a:off x="0" y="1704309"/>
        <a:ext cx="5257799" cy="218372"/>
      </dsp:txXfrm>
    </dsp:sp>
    <dsp:sp modelId="{8F256304-B99E-DA44-BD05-062C6CDFC127}">
      <dsp:nvSpPr>
        <dsp:cNvPr id="0" name=""/>
        <dsp:cNvSpPr/>
      </dsp:nvSpPr>
      <dsp:spPr>
        <a:xfrm>
          <a:off x="5257800" y="1704309"/>
          <a:ext cx="5257799" cy="2183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Raleway" panose="020B0503030101060003" pitchFamily="34" charset="0"/>
              <a:cs typeface="Times New Roman" panose="02020603050405020304" pitchFamily="18" charset="0"/>
            </a:rPr>
            <a:t>В фокусе: сообщество бренда и социальная ответственность</a:t>
          </a:r>
          <a:endParaRPr lang="ru-RU" sz="1200" kern="1200" dirty="0">
            <a:latin typeface="Raleway" panose="020B0503030101060003" pitchFamily="34" charset="0"/>
            <a:cs typeface="Times New Roman" panose="02020603050405020304" pitchFamily="18" charset="0"/>
          </a:endParaRPr>
        </a:p>
      </dsp:txBody>
      <dsp:txXfrm>
        <a:off x="5257800" y="1704309"/>
        <a:ext cx="5257799" cy="218372"/>
      </dsp:txXfrm>
    </dsp:sp>
    <dsp:sp modelId="{82A7BD39-CA1A-234A-9DD0-E85878676B9C}">
      <dsp:nvSpPr>
        <dsp:cNvPr id="0" name=""/>
        <dsp:cNvSpPr/>
      </dsp:nvSpPr>
      <dsp:spPr>
        <a:xfrm rot="10800000">
          <a:off x="0" y="724739"/>
          <a:ext cx="10515600" cy="73034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Raleway" panose="020B0503030101060003" pitchFamily="34" charset="0"/>
              <a:cs typeface="Times New Roman" panose="02020603050405020304" pitchFamily="18" charset="0"/>
            </a:rPr>
            <a:t>Маркетинг 2.0 </a:t>
          </a:r>
          <a:endParaRPr lang="ru-RU" sz="1200" b="1" kern="1200" dirty="0">
            <a:latin typeface="Raleway" panose="020B0503030101060003" pitchFamily="34" charset="0"/>
            <a:cs typeface="Times New Roman" panose="02020603050405020304" pitchFamily="18" charset="0"/>
          </a:endParaRPr>
        </a:p>
      </dsp:txBody>
      <dsp:txXfrm rot="-10800000">
        <a:off x="0" y="724739"/>
        <a:ext cx="10515600" cy="256350"/>
      </dsp:txXfrm>
    </dsp:sp>
    <dsp:sp modelId="{EE043440-F926-C14F-89A5-B09370E7E031}">
      <dsp:nvSpPr>
        <dsp:cNvPr id="0" name=""/>
        <dsp:cNvSpPr/>
      </dsp:nvSpPr>
      <dsp:spPr>
        <a:xfrm>
          <a:off x="0" y="981089"/>
          <a:ext cx="5257799" cy="2183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Raleway" panose="020B0503030101060003" pitchFamily="34" charset="0"/>
              <a:cs typeface="Times New Roman" panose="02020603050405020304" pitchFamily="18" charset="0"/>
            </a:rPr>
            <a:t>Клиентоцентричный маркетинг</a:t>
          </a:r>
        </a:p>
      </dsp:txBody>
      <dsp:txXfrm>
        <a:off x="0" y="981089"/>
        <a:ext cx="5257799" cy="218372"/>
      </dsp:txXfrm>
    </dsp:sp>
    <dsp:sp modelId="{8292CA57-255B-B943-9176-0790B2D0C64E}">
      <dsp:nvSpPr>
        <dsp:cNvPr id="0" name=""/>
        <dsp:cNvSpPr/>
      </dsp:nvSpPr>
      <dsp:spPr>
        <a:xfrm>
          <a:off x="5257800" y="981089"/>
          <a:ext cx="5257799" cy="2183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Raleway" panose="020B0503030101060003" pitchFamily="34" charset="0"/>
              <a:cs typeface="Times New Roman" panose="02020603050405020304" pitchFamily="18" charset="0"/>
            </a:rPr>
            <a:t>В фокусе: клиенты и рынки</a:t>
          </a:r>
        </a:p>
      </dsp:txBody>
      <dsp:txXfrm>
        <a:off x="5257800" y="981089"/>
        <a:ext cx="5257799" cy="218372"/>
      </dsp:txXfrm>
    </dsp:sp>
    <dsp:sp modelId="{A0222304-1B85-8C4C-B894-336E638BFAA7}">
      <dsp:nvSpPr>
        <dsp:cNvPr id="0" name=""/>
        <dsp:cNvSpPr/>
      </dsp:nvSpPr>
      <dsp:spPr>
        <a:xfrm rot="10800000">
          <a:off x="0" y="1519"/>
          <a:ext cx="10515600" cy="73034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Raleway" panose="020B0503030101060003" pitchFamily="34" charset="0"/>
              <a:cs typeface="Times New Roman" panose="02020603050405020304" pitchFamily="18" charset="0"/>
            </a:rPr>
            <a:t>Маркетинг 1.0 </a:t>
          </a:r>
          <a:endParaRPr lang="ru-RU" sz="1200" b="1" kern="1200" dirty="0">
            <a:latin typeface="Raleway" panose="020B0503030101060003" pitchFamily="34" charset="0"/>
            <a:cs typeface="Times New Roman" panose="02020603050405020304" pitchFamily="18" charset="0"/>
          </a:endParaRPr>
        </a:p>
      </dsp:txBody>
      <dsp:txXfrm rot="-10800000">
        <a:off x="0" y="1519"/>
        <a:ext cx="10515600" cy="256350"/>
      </dsp:txXfrm>
    </dsp:sp>
    <dsp:sp modelId="{E645B158-DA54-AA47-A125-35988A3B041A}">
      <dsp:nvSpPr>
        <dsp:cNvPr id="0" name=""/>
        <dsp:cNvSpPr/>
      </dsp:nvSpPr>
      <dsp:spPr>
        <a:xfrm>
          <a:off x="0" y="257869"/>
          <a:ext cx="5257799" cy="2183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Raleway" panose="020B0503030101060003" pitchFamily="34" charset="0"/>
              <a:cs typeface="Times New Roman" panose="02020603050405020304" pitchFamily="18" charset="0"/>
            </a:rPr>
            <a:t>Продуктовый маркетинг</a:t>
          </a:r>
        </a:p>
      </dsp:txBody>
      <dsp:txXfrm>
        <a:off x="0" y="257869"/>
        <a:ext cx="5257799" cy="218372"/>
      </dsp:txXfrm>
    </dsp:sp>
    <dsp:sp modelId="{B5D65B68-7763-234A-96E5-A7B21ABD09E6}">
      <dsp:nvSpPr>
        <dsp:cNvPr id="0" name=""/>
        <dsp:cNvSpPr/>
      </dsp:nvSpPr>
      <dsp:spPr>
        <a:xfrm>
          <a:off x="5257800" y="257869"/>
          <a:ext cx="5257799" cy="2183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Raleway" panose="020B0503030101060003" pitchFamily="34" charset="0"/>
              <a:cs typeface="Times New Roman" panose="02020603050405020304" pitchFamily="18" charset="0"/>
            </a:rPr>
            <a:t>В фокусе: продукты</a:t>
          </a:r>
        </a:p>
      </dsp:txBody>
      <dsp:txXfrm>
        <a:off x="5257800" y="257869"/>
        <a:ext cx="5257799" cy="218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A6FAA-9C5D-664C-AF3B-B534D350400D}">
      <dsp:nvSpPr>
        <dsp:cNvPr id="0" name=""/>
        <dsp:cNvSpPr/>
      </dsp:nvSpPr>
      <dsp:spPr>
        <a:xfrm>
          <a:off x="952252" y="1902"/>
          <a:ext cx="2312483" cy="1387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Живут в </a:t>
          </a:r>
          <a:r>
            <a:rPr lang="ru-RU" sz="1200" b="0" i="0" kern="1200" dirty="0" err="1">
              <a:latin typeface="Raleway" panose="020B0503030101060003" pitchFamily="34" charset="0"/>
              <a:cs typeface="Calibri" panose="020F0502020204030204" pitchFamily="34" charset="0"/>
            </a:rPr>
            <a:t>иммерсивной</a:t>
          </a:r>
          <a:r>
            <a:rPr lang="ru-RU" sz="12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 реальности, постоянно включены в онлайн-коммуникацию (эффект «выборочного восприятия»)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952252" y="1902"/>
        <a:ext cx="2312483" cy="1387490"/>
      </dsp:txXfrm>
    </dsp:sp>
    <dsp:sp modelId="{56250C5B-398F-334F-8453-E8452957667C}">
      <dsp:nvSpPr>
        <dsp:cNvPr id="0" name=""/>
        <dsp:cNvSpPr/>
      </dsp:nvSpPr>
      <dsp:spPr>
        <a:xfrm>
          <a:off x="3495984" y="1902"/>
          <a:ext cx="2312483" cy="1387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>
              <a:latin typeface="Raleway" panose="020B0503030101060003" pitchFamily="34" charset="0"/>
              <a:cs typeface="Calibri" panose="020F0502020204030204" pitchFamily="34" charset="0"/>
            </a:rPr>
            <a:t>Избалованы ИИ-технологиями, предпочитают взаимодействовать с голосовыми помощниками, использовать </a:t>
          </a:r>
          <a:r>
            <a:rPr lang="en-US" sz="1200" b="0" i="0" kern="1200">
              <a:latin typeface="Raleway" panose="020B0503030101060003" pitchFamily="34" charset="0"/>
              <a:cs typeface="Calibri" panose="020F0502020204030204" pitchFamily="34" charset="0"/>
            </a:rPr>
            <a:t>ChatGPT</a:t>
          </a:r>
          <a:r>
            <a:rPr lang="ru-RU" sz="1200" b="0" i="0" kern="1200">
              <a:latin typeface="Raleway" panose="020B0503030101060003" pitchFamily="34" charset="0"/>
              <a:cs typeface="Calibri" panose="020F0502020204030204" pitchFamily="34" charset="0"/>
            </a:rPr>
            <a:t>, общаться с чат-ботами, а не живыми людьми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3495984" y="1902"/>
        <a:ext cx="2312483" cy="1387490"/>
      </dsp:txXfrm>
    </dsp:sp>
    <dsp:sp modelId="{532ACB97-06A7-2547-A10F-EE07491473AB}">
      <dsp:nvSpPr>
        <dsp:cNvPr id="0" name=""/>
        <dsp:cNvSpPr/>
      </dsp:nvSpPr>
      <dsp:spPr>
        <a:xfrm>
          <a:off x="6039716" y="1902"/>
          <a:ext cx="2312483" cy="1387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Ожидают высокого уровня технологического оснащения физических пространств и внедрения элементов онлайна в офлайновый опыт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6039716" y="1902"/>
        <a:ext cx="2312483" cy="1387490"/>
      </dsp:txXfrm>
    </dsp:sp>
    <dsp:sp modelId="{07B873A9-3A08-1C42-917A-D4D7D6CB6F42}">
      <dsp:nvSpPr>
        <dsp:cNvPr id="0" name=""/>
        <dsp:cNvSpPr/>
      </dsp:nvSpPr>
      <dsp:spPr>
        <a:xfrm>
          <a:off x="952252" y="1620640"/>
          <a:ext cx="2312483" cy="1387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>
              <a:latin typeface="Raleway" panose="020B0503030101060003" pitchFamily="34" charset="0"/>
              <a:cs typeface="Calibri" panose="020F0502020204030204" pitchFamily="34" charset="0"/>
            </a:rPr>
            <a:t>Взрослеют раньше (</a:t>
          </a:r>
          <a:r>
            <a:rPr lang="en-US" sz="1100" b="0" i="1" kern="1200">
              <a:latin typeface="Raleway" panose="020B0503030101060003" pitchFamily="34" charset="0"/>
              <a:cs typeface="Calibri" panose="020F0502020204030204" pitchFamily="34" charset="0"/>
            </a:rPr>
            <a:t>kids getting older effect</a:t>
          </a:r>
          <a:r>
            <a:rPr lang="en-US" sz="1100" b="0" i="0" kern="1200">
              <a:latin typeface="Raleway" panose="020B0503030101060003" pitchFamily="34" charset="0"/>
              <a:cs typeface="Calibri" panose="020F0502020204030204" pitchFamily="34" charset="0"/>
            </a:rPr>
            <a:t>)</a:t>
          </a:r>
          <a:r>
            <a:rPr lang="ru-RU" sz="1100" b="0" i="0" kern="1200">
              <a:latin typeface="Raleway" panose="020B0503030101060003" pitchFamily="34" charset="0"/>
              <a:cs typeface="Calibri" panose="020F0502020204030204" pitchFamily="34" charset="0"/>
            </a:rPr>
            <a:t>: начинают работать, брать на себя ответственность, строить карьеру, неравнодушны к социальной ответственности, чувствительны к финансовым факторам выбора</a:t>
          </a:r>
          <a:endParaRPr lang="en-US" sz="11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952252" y="1620640"/>
        <a:ext cx="2312483" cy="1387490"/>
      </dsp:txXfrm>
    </dsp:sp>
    <dsp:sp modelId="{4994AFEC-3674-414A-9ECB-C4F4EFC9FE16}">
      <dsp:nvSpPr>
        <dsp:cNvPr id="0" name=""/>
        <dsp:cNvSpPr/>
      </dsp:nvSpPr>
      <dsp:spPr>
        <a:xfrm>
          <a:off x="3495984" y="1620640"/>
          <a:ext cx="2312483" cy="1387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>
              <a:latin typeface="Raleway" panose="020B0503030101060003" pitchFamily="34" charset="0"/>
              <a:cs typeface="Calibri" panose="020F0502020204030204" pitchFamily="34" charset="0"/>
            </a:rPr>
            <a:t>Делают осознанные выборы и не склонны слепо доверять брендам: детально изучают информацию, ценят аутентичность и доверяют брендам, ценности которых разделяют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3495984" y="1620640"/>
        <a:ext cx="2312483" cy="1387490"/>
      </dsp:txXfrm>
    </dsp:sp>
    <dsp:sp modelId="{5099C4A8-AA72-9346-A663-C063E5C9C2A6}">
      <dsp:nvSpPr>
        <dsp:cNvPr id="0" name=""/>
        <dsp:cNvSpPr/>
      </dsp:nvSpPr>
      <dsp:spPr>
        <a:xfrm>
          <a:off x="6039716" y="1620640"/>
          <a:ext cx="2312483" cy="1387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>
              <a:latin typeface="Raleway" panose="020B0503030101060003" pitchFamily="34" charset="0"/>
              <a:cs typeface="Calibri" panose="020F0502020204030204" pitchFamily="34" charset="0"/>
            </a:rPr>
            <a:t>Предпочитают пользовательский контент брендированному, спонтанные истории режиссированным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6039716" y="1620640"/>
        <a:ext cx="2312483" cy="1387490"/>
      </dsp:txXfrm>
    </dsp:sp>
    <dsp:sp modelId="{A4CBAE2D-70C8-3F4A-876C-75C7DCBCB827}">
      <dsp:nvSpPr>
        <dsp:cNvPr id="0" name=""/>
        <dsp:cNvSpPr/>
      </dsp:nvSpPr>
      <dsp:spPr>
        <a:xfrm>
          <a:off x="952252" y="3239378"/>
          <a:ext cx="2312483" cy="1387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>
              <a:latin typeface="Raleway" panose="020B0503030101060003" pitchFamily="34" charset="0"/>
              <a:cs typeface="Calibri" panose="020F0502020204030204" pitchFamily="34" charset="0"/>
            </a:rPr>
            <a:t>Важно не «обладание», а опыт: готовы платить не за вещи, а за время своей жизни: путешествия, мероприятия, игры, спорт, обучение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952252" y="3239378"/>
        <a:ext cx="2312483" cy="1387490"/>
      </dsp:txXfrm>
    </dsp:sp>
    <dsp:sp modelId="{488B044D-5A61-A544-A1C6-1B7CF46A3653}">
      <dsp:nvSpPr>
        <dsp:cNvPr id="0" name=""/>
        <dsp:cNvSpPr/>
      </dsp:nvSpPr>
      <dsp:spPr>
        <a:xfrm>
          <a:off x="3495984" y="3239378"/>
          <a:ext cx="2312483" cy="1387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>
              <a:latin typeface="Raleway" panose="020B0503030101060003" pitchFamily="34" charset="0"/>
              <a:cs typeface="Calibri" panose="020F0502020204030204" pitchFamily="34" charset="0"/>
            </a:rPr>
            <a:t>Более готовы инвестировать в себя, управлять личностным и профессиональным ростом через приобретение опыта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3495984" y="3239378"/>
        <a:ext cx="2312483" cy="1387490"/>
      </dsp:txXfrm>
    </dsp:sp>
    <dsp:sp modelId="{86C90AF1-F2B5-3847-AD97-0075D266B375}">
      <dsp:nvSpPr>
        <dsp:cNvPr id="0" name=""/>
        <dsp:cNvSpPr/>
      </dsp:nvSpPr>
      <dsp:spPr>
        <a:xfrm>
          <a:off x="6039716" y="3239378"/>
          <a:ext cx="2312483" cy="1387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>
              <a:latin typeface="Raleway" panose="020B0503030101060003" pitchFamily="34" charset="0"/>
              <a:cs typeface="Calibri" panose="020F0502020204030204" pitchFamily="34" charset="0"/>
            </a:rPr>
            <a:t>Ценят свой комфорт, а не яркую рекламу и ненужные точки контакта, не реагируют на «совершенные» рекламные образы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6039716" y="3239378"/>
        <a:ext cx="2312483" cy="1387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17D69-5B41-DE47-A532-28F7A616DB51}">
      <dsp:nvSpPr>
        <dsp:cNvPr id="0" name=""/>
        <dsp:cNvSpPr/>
      </dsp:nvSpPr>
      <dsp:spPr>
        <a:xfrm>
          <a:off x="423542" y="1109591"/>
          <a:ext cx="2585086" cy="21321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Разделял цифровой и традиционный путь клиента 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Управлял отдельно цифровыми и традиционными коммуникациями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472609" y="1158658"/>
        <a:ext cx="2486952" cy="1577131"/>
      </dsp:txXfrm>
    </dsp:sp>
    <dsp:sp modelId="{992F9287-A9F1-1F4F-B6E6-7C00510AF96A}">
      <dsp:nvSpPr>
        <dsp:cNvPr id="0" name=""/>
        <dsp:cNvSpPr/>
      </dsp:nvSpPr>
      <dsp:spPr>
        <a:xfrm>
          <a:off x="1846782" y="1511413"/>
          <a:ext cx="3007450" cy="3007450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827E0B-6DEB-B048-8DA8-E778D81840F0}">
      <dsp:nvSpPr>
        <dsp:cNvPr id="0" name=""/>
        <dsp:cNvSpPr/>
      </dsp:nvSpPr>
      <dsp:spPr>
        <a:xfrm>
          <a:off x="998006" y="2784856"/>
          <a:ext cx="2297854" cy="913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>
              <a:latin typeface="Raleway" panose="020B0503030101060003" pitchFamily="34" charset="0"/>
              <a:cs typeface="Calibri" panose="020F0502020204030204" pitchFamily="34" charset="0"/>
            </a:rPr>
            <a:t>Мультиканальный маркетинг </a:t>
          </a:r>
          <a:endParaRPr lang="en-US" sz="2000" kern="120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1024770" y="2811620"/>
        <a:ext cx="2244326" cy="860252"/>
      </dsp:txXfrm>
    </dsp:sp>
    <dsp:sp modelId="{1C430386-9D95-1C4C-869E-A6ACC9EEE030}">
      <dsp:nvSpPr>
        <dsp:cNvPr id="0" name=""/>
        <dsp:cNvSpPr/>
      </dsp:nvSpPr>
      <dsp:spPr>
        <a:xfrm>
          <a:off x="3821640" y="1109591"/>
          <a:ext cx="2585086" cy="21321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Чередовал онлайн и офлайн коммуникации в едином </a:t>
          </a:r>
          <a:r>
            <a:rPr lang="en-US" sz="12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CJM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Медиа-микс включал разные доли онлайн и офлайн точек контакта на разных этапах воронки маркетинга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3870707" y="1615548"/>
        <a:ext cx="2486952" cy="1577131"/>
      </dsp:txXfrm>
    </dsp:sp>
    <dsp:sp modelId="{65C4FE5D-DF55-7141-A15F-E60124AB8149}">
      <dsp:nvSpPr>
        <dsp:cNvPr id="0" name=""/>
        <dsp:cNvSpPr/>
      </dsp:nvSpPr>
      <dsp:spPr>
        <a:xfrm>
          <a:off x="5223338" y="-251125"/>
          <a:ext cx="3337767" cy="3337767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2123C1-DE0B-8142-96F3-183D8003D441}">
      <dsp:nvSpPr>
        <dsp:cNvPr id="0" name=""/>
        <dsp:cNvSpPr/>
      </dsp:nvSpPr>
      <dsp:spPr>
        <a:xfrm>
          <a:off x="4396104" y="652700"/>
          <a:ext cx="2297854" cy="913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>
              <a:latin typeface="Raleway" panose="020B0503030101060003" pitchFamily="34" charset="0"/>
              <a:cs typeface="Calibri" panose="020F0502020204030204" pitchFamily="34" charset="0"/>
            </a:rPr>
            <a:t>Омниканальный маркетинг </a:t>
          </a:r>
          <a:endParaRPr lang="en-US" sz="2000" kern="120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4422868" y="679464"/>
        <a:ext cx="2244326" cy="860252"/>
      </dsp:txXfrm>
    </dsp:sp>
    <dsp:sp modelId="{F70E9A77-DD0D-FE48-967F-FA5572901CE0}">
      <dsp:nvSpPr>
        <dsp:cNvPr id="0" name=""/>
        <dsp:cNvSpPr/>
      </dsp:nvSpPr>
      <dsp:spPr>
        <a:xfrm>
          <a:off x="7219739" y="1109591"/>
          <a:ext cx="2585086" cy="21321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Интеграция онлайн и офлайн реальности и управление иммерсивным опытом клиента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Благодаря развитию цифровых технологий (Интернет вещей, ИИ, </a:t>
          </a:r>
          <a:r>
            <a:rPr lang="en-US" sz="12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AR, VR, </a:t>
          </a:r>
          <a:r>
            <a:rPr lang="ru-RU" sz="12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блокчейн и др.) и цифровой среды (расширенная реальность и метавселенная)</a:t>
          </a:r>
          <a:endParaRPr lang="en-US" sz="12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7268806" y="1158658"/>
        <a:ext cx="2486952" cy="1577131"/>
      </dsp:txXfrm>
    </dsp:sp>
    <dsp:sp modelId="{A7185573-BF5A-0B48-9319-C8909938D387}">
      <dsp:nvSpPr>
        <dsp:cNvPr id="0" name=""/>
        <dsp:cNvSpPr/>
      </dsp:nvSpPr>
      <dsp:spPr>
        <a:xfrm>
          <a:off x="7794202" y="2784856"/>
          <a:ext cx="2297854" cy="913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>
              <a:latin typeface="Raleway" panose="020B0503030101060003" pitchFamily="34" charset="0"/>
              <a:cs typeface="Calibri" panose="020F0502020204030204" pitchFamily="34" charset="0"/>
            </a:rPr>
            <a:t>Метамаркетинг </a:t>
          </a:r>
          <a:endParaRPr lang="en-US" sz="2000" kern="120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7820966" y="2811620"/>
        <a:ext cx="2244326" cy="860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33DB2-91F7-4D20-89FF-7686FB45B0F7}">
      <dsp:nvSpPr>
        <dsp:cNvPr id="0" name=""/>
        <dsp:cNvSpPr/>
      </dsp:nvSpPr>
      <dsp:spPr>
        <a:xfrm>
          <a:off x="9077" y="806671"/>
          <a:ext cx="618813" cy="6188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CCAF1E-F09F-4A41-875B-483FDF5A540E}">
      <dsp:nvSpPr>
        <dsp:cNvPr id="0" name=""/>
        <dsp:cNvSpPr/>
      </dsp:nvSpPr>
      <dsp:spPr>
        <a:xfrm>
          <a:off x="9077" y="1572502"/>
          <a:ext cx="1768037" cy="985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100" b="0" i="0" kern="1200">
              <a:latin typeface="Raleway" panose="020B0503030101060003" pitchFamily="34" charset="0"/>
              <a:cs typeface="Calibri" panose="020F0502020204030204" pitchFamily="34" charset="0"/>
            </a:rPr>
            <a:t>Контент: вместо длительного и вдумчивого чтения/просмотра сотни коротких форматов в день</a:t>
          </a:r>
          <a:endParaRPr lang="en-US" sz="1100" kern="120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9077" y="1572502"/>
        <a:ext cx="1768037" cy="985123"/>
      </dsp:txXfrm>
    </dsp:sp>
    <dsp:sp modelId="{C302FA9A-54D0-4907-906C-B8168FA82F69}">
      <dsp:nvSpPr>
        <dsp:cNvPr id="0" name=""/>
        <dsp:cNvSpPr/>
      </dsp:nvSpPr>
      <dsp:spPr>
        <a:xfrm>
          <a:off x="9077" y="2626006"/>
          <a:ext cx="1768037" cy="1599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>
              <a:latin typeface="Raleway" panose="020B0503030101060003" pitchFamily="34" charset="0"/>
              <a:cs typeface="Calibri" panose="020F0502020204030204" pitchFamily="34" charset="0"/>
            </a:rPr>
            <a:t>Эффект принятия решений «за долю секунды»</a:t>
          </a:r>
          <a:endParaRPr lang="en-US" sz="1000" kern="1200">
            <a:latin typeface="Raleway" panose="020B0503030101060003" pitchFamily="34" charset="0"/>
            <a:cs typeface="Calibri" panose="020F0502020204030204" pitchFamily="34" charset="0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>
              <a:latin typeface="Raleway" panose="020B0503030101060003" pitchFamily="34" charset="0"/>
              <a:cs typeface="Calibri" panose="020F0502020204030204" pitchFamily="34" charset="0"/>
            </a:rPr>
            <a:t>Эффект выборочного восприятия</a:t>
          </a:r>
          <a:endParaRPr lang="en-US" sz="1000" kern="1200">
            <a:latin typeface="Raleway" panose="020B0503030101060003" pitchFamily="34" charset="0"/>
            <a:cs typeface="Calibri" panose="020F0502020204030204" pitchFamily="34" charset="0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>
              <a:latin typeface="Raleway" panose="020B0503030101060003" pitchFamily="34" charset="0"/>
              <a:cs typeface="Calibri" panose="020F0502020204030204" pitchFamily="34" charset="0"/>
            </a:rPr>
            <a:t>Задача - попасть в короткое «окно внимания» и избежать «слепой зоны»: короткие ролики с ссылками на продукты / услуги / мероприятия (цель - попасть в </a:t>
          </a:r>
          <a:r>
            <a:rPr lang="en-US" sz="1000" b="0" i="0" kern="1200">
              <a:latin typeface="Raleway" panose="020B0503030101060003" pitchFamily="34" charset="0"/>
              <a:cs typeface="Calibri" panose="020F0502020204030204" pitchFamily="34" charset="0"/>
            </a:rPr>
            <a:t>micro-moment)</a:t>
          </a:r>
          <a:endParaRPr lang="en-US" sz="1000" kern="120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9077" y="2626006"/>
        <a:ext cx="1768037" cy="1599697"/>
      </dsp:txXfrm>
    </dsp:sp>
    <dsp:sp modelId="{7316317B-71FA-4586-8F25-4E2FDED9DD39}">
      <dsp:nvSpPr>
        <dsp:cNvPr id="0" name=""/>
        <dsp:cNvSpPr/>
      </dsp:nvSpPr>
      <dsp:spPr>
        <a:xfrm>
          <a:off x="2086521" y="806671"/>
          <a:ext cx="618813" cy="6188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11496C-195C-4503-BA6E-0F585068CC6E}">
      <dsp:nvSpPr>
        <dsp:cNvPr id="0" name=""/>
        <dsp:cNvSpPr/>
      </dsp:nvSpPr>
      <dsp:spPr>
        <a:xfrm>
          <a:off x="2086521" y="1572502"/>
          <a:ext cx="1768037" cy="985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100" b="0" i="0" kern="1200">
              <a:latin typeface="Raleway" panose="020B0503030101060003" pitchFamily="34" charset="0"/>
              <a:cs typeface="Calibri" panose="020F0502020204030204" pitchFamily="34" charset="0"/>
            </a:rPr>
            <a:t>Социальные медиа: вместо «больших» социальных сетей пользователи сегодня предпочитают малые сообщества. </a:t>
          </a:r>
          <a:endParaRPr lang="en-US" sz="1100" kern="120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2086521" y="1572502"/>
        <a:ext cx="1768037" cy="985123"/>
      </dsp:txXfrm>
    </dsp:sp>
    <dsp:sp modelId="{E1BA78F2-E2EC-4127-9536-41AFAEE2AD89}">
      <dsp:nvSpPr>
        <dsp:cNvPr id="0" name=""/>
        <dsp:cNvSpPr/>
      </dsp:nvSpPr>
      <dsp:spPr>
        <a:xfrm>
          <a:off x="2086521" y="2626006"/>
          <a:ext cx="1768037" cy="1599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>
              <a:latin typeface="Raleway" panose="020B0503030101060003" pitchFamily="34" charset="0"/>
              <a:cs typeface="Calibri" panose="020F0502020204030204" pitchFamily="34" charset="0"/>
            </a:rPr>
            <a:t>Защита персональных данных, доверие внутри сообщества с общими интересами</a:t>
          </a:r>
          <a:endParaRPr lang="en-US" sz="1000" kern="1200">
            <a:latin typeface="Raleway" panose="020B0503030101060003" pitchFamily="34" charset="0"/>
            <a:cs typeface="Calibri" panose="020F0502020204030204" pitchFamily="34" charset="0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>
              <a:latin typeface="Raleway" panose="020B0503030101060003" pitchFamily="34" charset="0"/>
              <a:cs typeface="Calibri" panose="020F0502020204030204" pitchFamily="34" charset="0"/>
            </a:rPr>
            <a:t>Баланс между публичным и приватным цифровым пространством</a:t>
          </a:r>
          <a:endParaRPr lang="en-US" sz="1000" kern="1200">
            <a:latin typeface="Raleway" panose="020B0503030101060003" pitchFamily="34" charset="0"/>
            <a:cs typeface="Calibri" panose="020F0502020204030204" pitchFamily="34" charset="0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>
              <a:latin typeface="Raleway" panose="020B0503030101060003" pitchFamily="34" charset="0"/>
              <a:cs typeface="Calibri" panose="020F0502020204030204" pitchFamily="34" charset="0"/>
            </a:rPr>
            <a:t>Реддит и Дискорд</a:t>
          </a:r>
          <a:r>
            <a:rPr lang="ru-RU" sz="1000" kern="1200">
              <a:latin typeface="Raleway" panose="020B0503030101060003" pitchFamily="34" charset="0"/>
              <a:cs typeface="Calibri" panose="020F0502020204030204" pitchFamily="34" charset="0"/>
            </a:rPr>
            <a:t>, </a:t>
          </a:r>
          <a:r>
            <a:rPr lang="ru-RU" sz="1000" b="0" i="0" kern="1200">
              <a:latin typeface="Raleway" panose="020B0503030101060003" pitchFamily="34" charset="0"/>
              <a:cs typeface="Calibri" panose="020F0502020204030204" pitchFamily="34" charset="0"/>
            </a:rPr>
            <a:t>Мастодон, </a:t>
          </a:r>
          <a:r>
            <a:rPr lang="en-US" sz="1000" b="0" i="0" kern="1200">
              <a:latin typeface="Raleway" panose="020B0503030101060003" pitchFamily="34" charset="0"/>
              <a:cs typeface="Calibri" panose="020F0502020204030204" pitchFamily="34" charset="0"/>
            </a:rPr>
            <a:t>community based social media</a:t>
          </a:r>
          <a:endParaRPr lang="en-US" sz="1000" kern="120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2086521" y="2626006"/>
        <a:ext cx="1768037" cy="1599697"/>
      </dsp:txXfrm>
    </dsp:sp>
    <dsp:sp modelId="{06DCBBD7-B9B3-4EAE-B76B-53E7E69D0CC9}">
      <dsp:nvSpPr>
        <dsp:cNvPr id="0" name=""/>
        <dsp:cNvSpPr/>
      </dsp:nvSpPr>
      <dsp:spPr>
        <a:xfrm>
          <a:off x="4163965" y="865422"/>
          <a:ext cx="618813" cy="6188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F739AF-EA4A-44E2-B06B-A582F4191FF3}">
      <dsp:nvSpPr>
        <dsp:cNvPr id="0" name=""/>
        <dsp:cNvSpPr/>
      </dsp:nvSpPr>
      <dsp:spPr>
        <a:xfrm>
          <a:off x="4163965" y="1631253"/>
          <a:ext cx="1768037" cy="985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1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Онлайн торговля: вместо маркетплейсов </a:t>
          </a:r>
          <a:r>
            <a:rPr lang="en-US" sz="11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SMM, </a:t>
          </a:r>
          <a:r>
            <a:rPr lang="ru-RU" sz="11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мессенджер и </a:t>
          </a:r>
          <a:r>
            <a:rPr lang="en-US" sz="11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livestream commerce (</a:t>
          </a:r>
          <a:r>
            <a:rPr lang="ru-RU" sz="11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на пике популярности в Китае)</a:t>
          </a:r>
          <a:endParaRPr lang="en-US" sz="11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4163965" y="1631253"/>
        <a:ext cx="1768037" cy="985123"/>
      </dsp:txXfrm>
    </dsp:sp>
    <dsp:sp modelId="{05BC9346-B702-41CF-9CD9-DCA783CD9603}">
      <dsp:nvSpPr>
        <dsp:cNvPr id="0" name=""/>
        <dsp:cNvSpPr/>
      </dsp:nvSpPr>
      <dsp:spPr>
        <a:xfrm>
          <a:off x="4163965" y="2767223"/>
          <a:ext cx="1768037" cy="139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Тренд на живую коммуникацию с брендами в процессе изучения продукта</a:t>
          </a:r>
          <a:endParaRPr lang="en-US" sz="1000" kern="1200" dirty="0">
            <a:latin typeface="Raleway" panose="020B0503030101060003" pitchFamily="34" charset="0"/>
            <a:cs typeface="Calibri" panose="020F0502020204030204" pitchFamily="34" charset="0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>
              <a:latin typeface="Raleway" panose="020B0503030101060003" pitchFamily="34" charset="0"/>
              <a:cs typeface="Calibri" panose="020F0502020204030204" pitchFamily="34" charset="0"/>
            </a:rPr>
            <a:t>Интерактивный пользовательский опыт и вовлекающий контент</a:t>
          </a:r>
          <a:endParaRPr lang="en-US" sz="1000" kern="120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4163965" y="2767223"/>
        <a:ext cx="1768037" cy="1399729"/>
      </dsp:txXfrm>
    </dsp:sp>
    <dsp:sp modelId="{9F3ED8A3-CD16-44E1-9D78-6E03B516BC5D}">
      <dsp:nvSpPr>
        <dsp:cNvPr id="0" name=""/>
        <dsp:cNvSpPr/>
      </dsp:nvSpPr>
      <dsp:spPr>
        <a:xfrm>
          <a:off x="6284938" y="806671"/>
          <a:ext cx="618813" cy="6188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407BE9-F4CD-42AD-9E85-488262D30980}">
      <dsp:nvSpPr>
        <dsp:cNvPr id="0" name=""/>
        <dsp:cNvSpPr/>
      </dsp:nvSpPr>
      <dsp:spPr>
        <a:xfrm>
          <a:off x="6241409" y="1572502"/>
          <a:ext cx="1855095" cy="985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1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Искусственный интеллект: делает коммуникацию брендов с потребителями максимально персонифицированной</a:t>
          </a:r>
          <a:endParaRPr lang="en-US" sz="11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6241409" y="1572502"/>
        <a:ext cx="1855095" cy="985123"/>
      </dsp:txXfrm>
    </dsp:sp>
    <dsp:sp modelId="{7DF08A52-0414-48C2-971C-D6DDB9A22054}">
      <dsp:nvSpPr>
        <dsp:cNvPr id="0" name=""/>
        <dsp:cNvSpPr/>
      </dsp:nvSpPr>
      <dsp:spPr>
        <a:xfrm>
          <a:off x="6284938" y="2626006"/>
          <a:ext cx="1768037" cy="1599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>
              <a:latin typeface="Raleway" panose="020B0503030101060003" pitchFamily="34" charset="0"/>
              <a:cs typeface="Calibri" panose="020F0502020204030204" pitchFamily="34" charset="0"/>
            </a:rPr>
            <a:t>Чат-боты</a:t>
          </a:r>
          <a:endParaRPr lang="en-US" sz="1000" kern="1200">
            <a:latin typeface="Raleway" panose="020B0503030101060003" pitchFamily="34" charset="0"/>
            <a:cs typeface="Calibri" panose="020F0502020204030204" pitchFamily="34" charset="0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Raleway" panose="020B0503030101060003" pitchFamily="34" charset="0"/>
              <a:cs typeface="Calibri" panose="020F0502020204030204" pitchFamily="34" charset="0"/>
            </a:rPr>
            <a:t>Голосовые помощники</a:t>
          </a:r>
          <a:endParaRPr lang="en-US" sz="1000" kern="1200">
            <a:latin typeface="Raleway" panose="020B0503030101060003" pitchFamily="34" charset="0"/>
            <a:cs typeface="Calibri" panose="020F0502020204030204" pitchFamily="34" charset="0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>
              <a:latin typeface="Raleway" panose="020B0503030101060003" pitchFamily="34" charset="0"/>
              <a:cs typeface="Calibri" panose="020F0502020204030204" pitchFamily="34" charset="0"/>
            </a:rPr>
            <a:t>ChatGPT</a:t>
          </a:r>
          <a:endParaRPr lang="en-US" sz="1000" kern="120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6284938" y="2626006"/>
        <a:ext cx="1768037" cy="1599697"/>
      </dsp:txXfrm>
    </dsp:sp>
    <dsp:sp modelId="{18477C61-9B15-437D-A64C-4919D8788EE0}">
      <dsp:nvSpPr>
        <dsp:cNvPr id="0" name=""/>
        <dsp:cNvSpPr/>
      </dsp:nvSpPr>
      <dsp:spPr>
        <a:xfrm>
          <a:off x="8405911" y="806671"/>
          <a:ext cx="618813" cy="6188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EDCCC7-7264-4E5C-9B4C-ECB77785215C}">
      <dsp:nvSpPr>
        <dsp:cNvPr id="0" name=""/>
        <dsp:cNvSpPr/>
      </dsp:nvSpPr>
      <dsp:spPr>
        <a:xfrm>
          <a:off x="8405911" y="1572502"/>
          <a:ext cx="1768037" cy="985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100" b="0" i="0" kern="1200">
              <a:latin typeface="Raleway" panose="020B0503030101060003" pitchFamily="34" charset="0"/>
              <a:cs typeface="Calibri" panose="020F0502020204030204" pitchFamily="34" charset="0"/>
            </a:rPr>
            <a:t>Цифровые устройства: 3</a:t>
          </a:r>
          <a:r>
            <a:rPr lang="en-US" sz="1100" b="0" i="0" kern="1200">
              <a:latin typeface="Raleway" panose="020B0503030101060003" pitchFamily="34" charset="0"/>
              <a:cs typeface="Calibri" panose="020F0502020204030204" pitchFamily="34" charset="0"/>
            </a:rPr>
            <a:t>D-</a:t>
          </a:r>
          <a:r>
            <a:rPr lang="ru-RU" sz="1100" b="0" i="0" kern="1200">
              <a:latin typeface="Raleway" panose="020B0503030101060003" pitchFamily="34" charset="0"/>
              <a:cs typeface="Calibri" panose="020F0502020204030204" pitchFamily="34" charset="0"/>
            </a:rPr>
            <a:t>очки, 3</a:t>
          </a:r>
          <a:r>
            <a:rPr lang="en-US" sz="1100" b="0" i="0" kern="1200">
              <a:latin typeface="Raleway" panose="020B0503030101060003" pitchFamily="34" charset="0"/>
              <a:cs typeface="Calibri" panose="020F0502020204030204" pitchFamily="34" charset="0"/>
            </a:rPr>
            <a:t>D-</a:t>
          </a:r>
          <a:r>
            <a:rPr lang="ru-RU" sz="1100" b="0" i="0" kern="1200">
              <a:latin typeface="Raleway" panose="020B0503030101060003" pitchFamily="34" charset="0"/>
              <a:cs typeface="Calibri" panose="020F0502020204030204" pitchFamily="34" charset="0"/>
            </a:rPr>
            <a:t>наушники и «умные»устройства</a:t>
          </a:r>
          <a:endParaRPr lang="en-US" sz="1100" kern="120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8405911" y="1572502"/>
        <a:ext cx="1768037" cy="985123"/>
      </dsp:txXfrm>
    </dsp:sp>
    <dsp:sp modelId="{1A380D78-253F-40F9-B949-49861F4724AE}">
      <dsp:nvSpPr>
        <dsp:cNvPr id="0" name=""/>
        <dsp:cNvSpPr/>
      </dsp:nvSpPr>
      <dsp:spPr>
        <a:xfrm>
          <a:off x="8405911" y="2626006"/>
          <a:ext cx="1768037" cy="1599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>
              <a:latin typeface="Raleway" panose="020B0503030101060003" pitchFamily="34" charset="0"/>
              <a:cs typeface="Calibri" panose="020F0502020204030204" pitchFamily="34" charset="0"/>
            </a:rPr>
            <a:t>AR </a:t>
          </a:r>
          <a:r>
            <a:rPr lang="ru-RU" sz="1000" b="0" i="0" kern="1200">
              <a:latin typeface="Raleway" panose="020B0503030101060003" pitchFamily="34" charset="0"/>
              <a:cs typeface="Calibri" panose="020F0502020204030204" pitchFamily="34" charset="0"/>
            </a:rPr>
            <a:t>и </a:t>
          </a:r>
          <a:r>
            <a:rPr lang="en-US" sz="1000" b="0" i="0" kern="1200">
              <a:latin typeface="Raleway" panose="020B0503030101060003" pitchFamily="34" charset="0"/>
              <a:cs typeface="Calibri" panose="020F0502020204030204" pitchFamily="34" charset="0"/>
            </a:rPr>
            <a:t>VR </a:t>
          </a:r>
          <a:r>
            <a:rPr lang="ru-RU" sz="1000" b="0" i="0" kern="1200">
              <a:latin typeface="Raleway" panose="020B0503030101060003" pitchFamily="34" charset="0"/>
              <a:cs typeface="Calibri" panose="020F0502020204030204" pitchFamily="34" charset="0"/>
            </a:rPr>
            <a:t>технологии, создающие иммерсивный опыт, позволяющих накладывать цифровую реальность на физическую</a:t>
          </a:r>
          <a:endParaRPr lang="en-US" sz="1000" kern="1200">
            <a:latin typeface="Raleway" panose="020B0503030101060003" pitchFamily="34" charset="0"/>
            <a:cs typeface="Calibri" panose="020F0502020204030204" pitchFamily="34" charset="0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>
              <a:latin typeface="Raleway" panose="020B0503030101060003" pitchFamily="34" charset="0"/>
              <a:cs typeface="Calibri" panose="020F0502020204030204" pitchFamily="34" charset="0"/>
            </a:rPr>
            <a:t>Трансформируют наше восприятие аудиовизуального контента</a:t>
          </a:r>
          <a:endParaRPr lang="en-US" sz="1000" kern="1200" dirty="0">
            <a:latin typeface="Raleway" panose="020B0503030101060003" pitchFamily="34" charset="0"/>
            <a:cs typeface="Calibri" panose="020F0502020204030204" pitchFamily="34" charset="0"/>
          </a:endParaRPr>
        </a:p>
      </dsp:txBody>
      <dsp:txXfrm>
        <a:off x="8405911" y="2626006"/>
        <a:ext cx="1768037" cy="15996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06CED-6AA6-A943-8421-3820E0A9F800}">
      <dsp:nvSpPr>
        <dsp:cNvPr id="0" name=""/>
        <dsp:cNvSpPr/>
      </dsp:nvSpPr>
      <dsp:spPr>
        <a:xfrm>
          <a:off x="0" y="432234"/>
          <a:ext cx="5181600" cy="937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54076" rIns="40215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Courier New" panose="02070309020205020404" pitchFamily="49" charset="0"/>
            <a:buChar char="o"/>
          </a:pPr>
          <a:r>
            <a:rPr lang="ru-RU" sz="1700" kern="1200" dirty="0">
              <a:latin typeface="Raleway" panose="020B0503030101060003" pitchFamily="34" charset="0"/>
            </a:rPr>
            <a:t>базовый уровень, коммуникационная инфраструктура</a:t>
          </a:r>
        </a:p>
      </dsp:txBody>
      <dsp:txXfrm>
        <a:off x="0" y="432234"/>
        <a:ext cx="5181600" cy="937124"/>
      </dsp:txXfrm>
    </dsp:sp>
    <dsp:sp modelId="{1B61B909-BEB6-7244-A83E-78E4B7D58672}">
      <dsp:nvSpPr>
        <dsp:cNvPr id="0" name=""/>
        <dsp:cNvSpPr/>
      </dsp:nvSpPr>
      <dsp:spPr>
        <a:xfrm>
          <a:off x="259080" y="181314"/>
          <a:ext cx="362712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Raleway" panose="020B0503030101060003" pitchFamily="34" charset="0"/>
            </a:rPr>
            <a:t>Мобильная связанность:</a:t>
          </a:r>
        </a:p>
      </dsp:txBody>
      <dsp:txXfrm>
        <a:off x="283578" y="205812"/>
        <a:ext cx="3578124" cy="452844"/>
      </dsp:txXfrm>
    </dsp:sp>
    <dsp:sp modelId="{63EECF27-D988-D34D-B127-0DFFDE10FBA4}">
      <dsp:nvSpPr>
        <dsp:cNvPr id="0" name=""/>
        <dsp:cNvSpPr/>
      </dsp:nvSpPr>
      <dsp:spPr>
        <a:xfrm>
          <a:off x="0" y="1712079"/>
          <a:ext cx="5181600" cy="1178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54076" rIns="40215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Courier New" panose="02070309020205020404" pitchFamily="49" charset="0"/>
            <a:buChar char="o"/>
          </a:pPr>
          <a:r>
            <a:rPr lang="ru-RU" sz="1700" kern="1200" dirty="0">
              <a:latin typeface="Raleway" panose="020B0503030101060003" pitchFamily="34" charset="0"/>
            </a:rPr>
            <a:t>уровень взаимодействия брендов и потребителей, сквозной пользовательский опыт</a:t>
          </a:r>
        </a:p>
      </dsp:txBody>
      <dsp:txXfrm>
        <a:off x="0" y="1712079"/>
        <a:ext cx="5181600" cy="1178099"/>
      </dsp:txXfrm>
    </dsp:sp>
    <dsp:sp modelId="{03037725-44DC-4147-BA6C-017E5CAF1AAC}">
      <dsp:nvSpPr>
        <dsp:cNvPr id="0" name=""/>
        <dsp:cNvSpPr/>
      </dsp:nvSpPr>
      <dsp:spPr>
        <a:xfrm>
          <a:off x="259080" y="1461159"/>
          <a:ext cx="362712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Raleway" panose="020B0503030101060003" pitchFamily="34" charset="0"/>
            </a:rPr>
            <a:t>Эмпирическая связанность:</a:t>
          </a:r>
        </a:p>
      </dsp:txBody>
      <dsp:txXfrm>
        <a:off x="283578" y="1485657"/>
        <a:ext cx="3578124" cy="452844"/>
      </dsp:txXfrm>
    </dsp:sp>
    <dsp:sp modelId="{0DFD04FA-6886-E840-B321-708A3169FB99}">
      <dsp:nvSpPr>
        <dsp:cNvPr id="0" name=""/>
        <dsp:cNvSpPr/>
      </dsp:nvSpPr>
      <dsp:spPr>
        <a:xfrm>
          <a:off x="0" y="3232899"/>
          <a:ext cx="5181600" cy="937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54076" rIns="40215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Courier New" panose="02070309020205020404" pitchFamily="49" charset="0"/>
            <a:buChar char="o"/>
          </a:pPr>
          <a:r>
            <a:rPr lang="ru-RU" sz="1700" kern="1200" dirty="0">
              <a:latin typeface="Raleway" panose="020B0503030101060003" pitchFamily="34" charset="0"/>
            </a:rPr>
            <a:t>уровень взаимодействия между потребителями, сила социальных связей</a:t>
          </a:r>
        </a:p>
      </dsp:txBody>
      <dsp:txXfrm>
        <a:off x="0" y="3232899"/>
        <a:ext cx="5181600" cy="937124"/>
      </dsp:txXfrm>
    </dsp:sp>
    <dsp:sp modelId="{7F451F8D-28BE-5048-840E-05EC0D5D7166}">
      <dsp:nvSpPr>
        <dsp:cNvPr id="0" name=""/>
        <dsp:cNvSpPr/>
      </dsp:nvSpPr>
      <dsp:spPr>
        <a:xfrm>
          <a:off x="259080" y="2981979"/>
          <a:ext cx="3627120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Raleway" panose="020B0503030101060003" pitchFamily="34" charset="0"/>
            </a:rPr>
            <a:t>Социальная связанность:</a:t>
          </a:r>
        </a:p>
      </dsp:txBody>
      <dsp:txXfrm>
        <a:off x="283578" y="3006477"/>
        <a:ext cx="3578124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1EB7A-F593-D745-9756-9A880C4F31CA}">
      <dsp:nvSpPr>
        <dsp:cNvPr id="0" name=""/>
        <dsp:cNvSpPr/>
      </dsp:nvSpPr>
      <dsp:spPr>
        <a:xfrm>
          <a:off x="1283" y="0"/>
          <a:ext cx="3337470" cy="3489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Raleway" panose="020B0503030101060003" pitchFamily="34" charset="0"/>
            </a:rPr>
            <a:t>Внешнее влияние</a:t>
          </a:r>
          <a:endParaRPr lang="en-US" sz="1800" b="0" kern="1200" dirty="0">
            <a:latin typeface="Raleway" panose="020B0503030101060003" pitchFamily="34" charset="0"/>
          </a:endParaRPr>
        </a:p>
      </dsp:txBody>
      <dsp:txXfrm>
        <a:off x="1283" y="0"/>
        <a:ext cx="3337470" cy="1046957"/>
      </dsp:txXfrm>
    </dsp:sp>
    <dsp:sp modelId="{093C3EC4-078D-F743-AD58-88A67D81015C}">
      <dsp:nvSpPr>
        <dsp:cNvPr id="0" name=""/>
        <dsp:cNvSpPr/>
      </dsp:nvSpPr>
      <dsp:spPr>
        <a:xfrm>
          <a:off x="335030" y="1046957"/>
          <a:ext cx="2669976" cy="2268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Font typeface="Wingdings" pitchFamily="2" charset="2"/>
            <a:buNone/>
          </a:pPr>
          <a:r>
            <a:rPr lang="ru-RU" sz="1200" kern="1200" dirty="0">
              <a:latin typeface="Raleway" panose="020B0503030101060003" pitchFamily="34" charset="0"/>
            </a:rPr>
            <a:t>Реклама и маркетинговые коммуникации, контакты с представителями бренда (продажи)</a:t>
          </a:r>
          <a:endParaRPr lang="en-US" sz="1200" kern="1200" dirty="0">
            <a:latin typeface="Raleway" panose="020B0503030101060003" pitchFamily="34" charset="0"/>
          </a:endParaRPr>
        </a:p>
      </dsp:txBody>
      <dsp:txXfrm>
        <a:off x="401469" y="1113396"/>
        <a:ext cx="2537098" cy="2135530"/>
      </dsp:txXfrm>
    </dsp:sp>
    <dsp:sp modelId="{68E6D2DB-9A97-3A4F-B4CA-25C0FF6B1628}">
      <dsp:nvSpPr>
        <dsp:cNvPr id="0" name=""/>
        <dsp:cNvSpPr/>
      </dsp:nvSpPr>
      <dsp:spPr>
        <a:xfrm>
          <a:off x="3589064" y="0"/>
          <a:ext cx="3337470" cy="3489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Raleway" panose="020B0503030101060003" pitchFamily="34" charset="0"/>
            </a:rPr>
            <a:t>Влияние других</a:t>
          </a:r>
          <a:endParaRPr lang="en-US" sz="1800" b="0" kern="1200" dirty="0">
            <a:latin typeface="Raleway" panose="020B0503030101060003" pitchFamily="34" charset="0"/>
          </a:endParaRPr>
        </a:p>
      </dsp:txBody>
      <dsp:txXfrm>
        <a:off x="3589064" y="0"/>
        <a:ext cx="3337470" cy="1046957"/>
      </dsp:txXfrm>
    </dsp:sp>
    <dsp:sp modelId="{F7584D23-F646-F641-AF20-0DC0184D20F0}">
      <dsp:nvSpPr>
        <dsp:cNvPr id="0" name=""/>
        <dsp:cNvSpPr/>
      </dsp:nvSpPr>
      <dsp:spPr>
        <a:xfrm>
          <a:off x="3922811" y="1046957"/>
          <a:ext cx="2669976" cy="2268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Font typeface="Wingdings" pitchFamily="2" charset="2"/>
            <a:buNone/>
          </a:pPr>
          <a:r>
            <a:rPr lang="ru-RU" sz="1200" kern="1200" dirty="0">
              <a:latin typeface="Raleway" panose="020B0503030101060003" pitchFamily="34" charset="0"/>
            </a:rPr>
            <a:t>Сарафанное радио, социальные сети, рекомендательные и рейтинговые системы</a:t>
          </a:r>
          <a:endParaRPr lang="en-US" sz="1200" kern="1200" dirty="0">
            <a:latin typeface="Raleway" panose="020B0503030101060003" pitchFamily="34" charset="0"/>
          </a:endParaRPr>
        </a:p>
      </dsp:txBody>
      <dsp:txXfrm>
        <a:off x="3989250" y="1113396"/>
        <a:ext cx="2537098" cy="2135530"/>
      </dsp:txXfrm>
    </dsp:sp>
    <dsp:sp modelId="{CB096568-9EBE-C248-8BC7-C475D15AB5E8}">
      <dsp:nvSpPr>
        <dsp:cNvPr id="0" name=""/>
        <dsp:cNvSpPr/>
      </dsp:nvSpPr>
      <dsp:spPr>
        <a:xfrm>
          <a:off x="7176845" y="0"/>
          <a:ext cx="3337470" cy="34898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Raleway" panose="020B0503030101060003" pitchFamily="34" charset="0"/>
            </a:rPr>
            <a:t>Собственное влияние</a:t>
          </a:r>
          <a:endParaRPr lang="en-US" sz="1800" b="0" kern="1200" dirty="0">
            <a:latin typeface="Raleway" panose="020B0503030101060003" pitchFamily="34" charset="0"/>
          </a:endParaRPr>
        </a:p>
      </dsp:txBody>
      <dsp:txXfrm>
        <a:off x="7176845" y="0"/>
        <a:ext cx="3337470" cy="1046957"/>
      </dsp:txXfrm>
    </dsp:sp>
    <dsp:sp modelId="{47DAB39C-7490-6E43-98C1-51FD168C02B7}">
      <dsp:nvSpPr>
        <dsp:cNvPr id="0" name=""/>
        <dsp:cNvSpPr/>
      </dsp:nvSpPr>
      <dsp:spPr>
        <a:xfrm>
          <a:off x="7510592" y="1046957"/>
          <a:ext cx="2669976" cy="2268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Font typeface="Wingdings" pitchFamily="2" charset="2"/>
            <a:buNone/>
          </a:pPr>
          <a:r>
            <a:rPr lang="ru-RU" sz="1200" kern="1200" dirty="0">
              <a:latin typeface="Raleway" panose="020B0503030101060003" pitchFamily="34" charset="0"/>
            </a:rPr>
            <a:t>Результат прошлого опыта взаимодействия с брендами, личных суждений и индивидуальных предпочтений</a:t>
          </a:r>
          <a:endParaRPr lang="en-US" sz="1200" kern="1200" dirty="0">
            <a:latin typeface="Raleway" panose="020B0503030101060003" pitchFamily="34" charset="0"/>
          </a:endParaRPr>
        </a:p>
      </dsp:txBody>
      <dsp:txXfrm>
        <a:off x="7577031" y="1113396"/>
        <a:ext cx="2537098" cy="21355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017C4-6788-0741-B3A8-A48C63AFA466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0270D-383F-9E42-9F36-7F2737AFE983}">
      <dsp:nvSpPr>
        <dsp:cNvPr id="0" name=""/>
        <dsp:cNvSpPr/>
      </dsp:nvSpPr>
      <dsp:spPr>
        <a:xfrm>
          <a:off x="280" y="0"/>
          <a:ext cx="2030060" cy="174053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Raleway" panose="020B0503030101060003" pitchFamily="34" charset="0"/>
            </a:rPr>
            <a:t>Осведомленность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Raleway" panose="020B0503030101060003" pitchFamily="34" charset="0"/>
            </a:rPr>
            <a:t>Маркетинговые коммуникации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Raleway" panose="020B0503030101060003" pitchFamily="34" charset="0"/>
            </a:rPr>
            <a:t>Сарафанное радио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Raleway" panose="020B0503030101060003" pitchFamily="34" charset="0"/>
            </a:rPr>
            <a:t>Прошлый опыт</a:t>
          </a:r>
        </a:p>
      </dsp:txBody>
      <dsp:txXfrm>
        <a:off x="280" y="0"/>
        <a:ext cx="2030060" cy="1740535"/>
      </dsp:txXfrm>
    </dsp:sp>
    <dsp:sp modelId="{92635688-1ED9-7543-ADF1-0C5299FF09E0}">
      <dsp:nvSpPr>
        <dsp:cNvPr id="0" name=""/>
        <dsp:cNvSpPr/>
      </dsp:nvSpPr>
      <dsp:spPr>
        <a:xfrm>
          <a:off x="797744" y="1958102"/>
          <a:ext cx="435133" cy="435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ED5C7E-E4B1-3A40-9ED1-F1A0210DFFC6}">
      <dsp:nvSpPr>
        <dsp:cNvPr id="0" name=""/>
        <dsp:cNvSpPr/>
      </dsp:nvSpPr>
      <dsp:spPr>
        <a:xfrm>
          <a:off x="2100466" y="2610802"/>
          <a:ext cx="2152919" cy="174053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Raleway" panose="020B0503030101060003" pitchFamily="34" charset="0"/>
            </a:rPr>
            <a:t>Привлекательность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Raleway" panose="020B0503030101060003" pitchFamily="34" charset="0"/>
            </a:rPr>
            <a:t>Короткий список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Raleway" panose="020B0503030101060003" pitchFamily="34" charset="0"/>
            </a:rPr>
            <a:t>Быстрый поиск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Raleway" panose="020B0503030101060003" pitchFamily="34" charset="0"/>
            </a:rPr>
            <a:t>Система 1</a:t>
          </a:r>
        </a:p>
      </dsp:txBody>
      <dsp:txXfrm>
        <a:off x="2100466" y="2610802"/>
        <a:ext cx="2152919" cy="1740535"/>
      </dsp:txXfrm>
    </dsp:sp>
    <dsp:sp modelId="{D0ABD201-658A-9C40-B9C4-D5F15C8AAAE1}">
      <dsp:nvSpPr>
        <dsp:cNvPr id="0" name=""/>
        <dsp:cNvSpPr/>
      </dsp:nvSpPr>
      <dsp:spPr>
        <a:xfrm>
          <a:off x="2959359" y="1958102"/>
          <a:ext cx="435133" cy="435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18A07B-8A65-9248-9767-CB7FA9F54808}">
      <dsp:nvSpPr>
        <dsp:cNvPr id="0" name=""/>
        <dsp:cNvSpPr/>
      </dsp:nvSpPr>
      <dsp:spPr>
        <a:xfrm>
          <a:off x="4323511" y="0"/>
          <a:ext cx="1402507" cy="174053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Raleway" panose="020B0503030101060003" pitchFamily="34" charset="0"/>
            </a:rPr>
            <a:t>Вопрос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Raleway" panose="020B0503030101060003" pitchFamily="34" charset="0"/>
            </a:rPr>
            <a:t>Знакомым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Raleway" panose="020B0503030101060003" pitchFamily="34" charset="0"/>
            </a:rPr>
            <a:t>В интернете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Raleway" panose="020B0503030101060003" pitchFamily="34" charset="0"/>
            </a:rPr>
            <a:t>Бренду</a:t>
          </a:r>
        </a:p>
      </dsp:txBody>
      <dsp:txXfrm>
        <a:off x="4323511" y="0"/>
        <a:ext cx="1402507" cy="1740535"/>
      </dsp:txXfrm>
    </dsp:sp>
    <dsp:sp modelId="{660512BB-A92A-AB4B-934D-68643A9F65D8}">
      <dsp:nvSpPr>
        <dsp:cNvPr id="0" name=""/>
        <dsp:cNvSpPr/>
      </dsp:nvSpPr>
      <dsp:spPr>
        <a:xfrm>
          <a:off x="4807198" y="1958102"/>
          <a:ext cx="435133" cy="435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78005-2B0F-5445-8E48-619F0E320391}">
      <dsp:nvSpPr>
        <dsp:cNvPr id="0" name=""/>
        <dsp:cNvSpPr/>
      </dsp:nvSpPr>
      <dsp:spPr>
        <a:xfrm>
          <a:off x="5796144" y="2610802"/>
          <a:ext cx="1771115" cy="174053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Raleway" panose="020B0503030101060003" pitchFamily="34" charset="0"/>
            </a:rPr>
            <a:t>Действие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Raleway" panose="020B0503030101060003" pitchFamily="34" charset="0"/>
            </a:rPr>
            <a:t>Опыт получения услуги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 err="1">
              <a:latin typeface="Raleway" panose="020B0503030101060003" pitchFamily="34" charset="0"/>
            </a:rPr>
            <a:t>Постпокупочный</a:t>
          </a:r>
          <a:r>
            <a:rPr lang="ru-RU" sz="1050" kern="1200" dirty="0">
              <a:latin typeface="Raleway" panose="020B0503030101060003" pitchFamily="34" charset="0"/>
            </a:rPr>
            <a:t> опыт</a:t>
          </a:r>
        </a:p>
      </dsp:txBody>
      <dsp:txXfrm>
        <a:off x="5796144" y="2610802"/>
        <a:ext cx="1771115" cy="1740535"/>
      </dsp:txXfrm>
    </dsp:sp>
    <dsp:sp modelId="{EBFC546D-8239-7A45-9FBC-18BECE5EE1F1}">
      <dsp:nvSpPr>
        <dsp:cNvPr id="0" name=""/>
        <dsp:cNvSpPr/>
      </dsp:nvSpPr>
      <dsp:spPr>
        <a:xfrm>
          <a:off x="6464135" y="1958102"/>
          <a:ext cx="435133" cy="435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F4E8BC-8152-2547-940C-70FECF969645}">
      <dsp:nvSpPr>
        <dsp:cNvPr id="0" name=""/>
        <dsp:cNvSpPr/>
      </dsp:nvSpPr>
      <dsp:spPr>
        <a:xfrm>
          <a:off x="7637385" y="0"/>
          <a:ext cx="1826373" cy="174053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Raleway" panose="020B0503030101060003" pitchFamily="34" charset="0"/>
            </a:rPr>
            <a:t>Адвокация</a:t>
          </a:r>
          <a:endParaRPr lang="ru-RU" sz="1400" kern="1200" dirty="0">
            <a:latin typeface="Raleway" panose="020B05030301010600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Raleway" panose="020B0503030101060003" pitchFamily="34" charset="0"/>
            </a:rPr>
            <a:t>Запоминаемость бренда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Raleway" panose="020B0503030101060003" pitchFamily="34" charset="0"/>
            </a:rPr>
            <a:t>Готовность к повторной сделке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Raleway" panose="020B0503030101060003" pitchFamily="34" charset="0"/>
            </a:rPr>
            <a:t>Готовность защищать и рекомендовать</a:t>
          </a:r>
        </a:p>
      </dsp:txBody>
      <dsp:txXfrm>
        <a:off x="7637385" y="0"/>
        <a:ext cx="1826373" cy="1740535"/>
      </dsp:txXfrm>
    </dsp:sp>
    <dsp:sp modelId="{EEAE8D31-736A-7643-AA6C-53D934E7852A}">
      <dsp:nvSpPr>
        <dsp:cNvPr id="0" name=""/>
        <dsp:cNvSpPr/>
      </dsp:nvSpPr>
      <dsp:spPr>
        <a:xfrm>
          <a:off x="8333005" y="1958102"/>
          <a:ext cx="435133" cy="435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40581-67F3-CA44-971F-473FAC16C222}">
      <dsp:nvSpPr>
        <dsp:cNvPr id="0" name=""/>
        <dsp:cNvSpPr/>
      </dsp:nvSpPr>
      <dsp:spPr>
        <a:xfrm>
          <a:off x="795" y="0"/>
          <a:ext cx="3424758" cy="378578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Raleway" panose="020B0503030101060003" pitchFamily="34" charset="0"/>
            </a:rPr>
            <a:t>Осведомленность</a:t>
          </a:r>
        </a:p>
      </dsp:txBody>
      <dsp:txXfrm rot="16200000">
        <a:off x="-1208900" y="1209696"/>
        <a:ext cx="3104345" cy="684951"/>
      </dsp:txXfrm>
    </dsp:sp>
    <dsp:sp modelId="{96D8953C-B125-3F48-8D35-5830B17FA278}">
      <dsp:nvSpPr>
        <dsp:cNvPr id="0" name=""/>
        <dsp:cNvSpPr/>
      </dsp:nvSpPr>
      <dsp:spPr>
        <a:xfrm>
          <a:off x="685747" y="0"/>
          <a:ext cx="2551445" cy="378578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1400" kern="1200" dirty="0">
              <a:latin typeface="Raleway" panose="020B0503030101060003" pitchFamily="34" charset="0"/>
            </a:rPr>
            <a:t>Меньше 13% целевой аудитории из стран Центральной Азии использует Яндекс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1400" kern="1200" dirty="0">
              <a:latin typeface="Raleway" panose="020B0503030101060003" pitchFamily="34" charset="0"/>
            </a:rPr>
            <a:t>Реферальный трафик на официальные русскоязычные сайты университетов обеспечивают в основном национальные интернет-ресурсы</a:t>
          </a:r>
        </a:p>
      </dsp:txBody>
      <dsp:txXfrm>
        <a:off x="685747" y="0"/>
        <a:ext cx="2551445" cy="3785787"/>
      </dsp:txXfrm>
    </dsp:sp>
    <dsp:sp modelId="{9145618D-A817-074F-96A8-2CB588C5EAEF}">
      <dsp:nvSpPr>
        <dsp:cNvPr id="0" name=""/>
        <dsp:cNvSpPr/>
      </dsp:nvSpPr>
      <dsp:spPr>
        <a:xfrm>
          <a:off x="3545420" y="0"/>
          <a:ext cx="3424758" cy="378578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Raleway" panose="020B0503030101060003" pitchFamily="34" charset="0"/>
            </a:rPr>
            <a:t>Привлекательность</a:t>
          </a:r>
        </a:p>
      </dsp:txBody>
      <dsp:txXfrm rot="16200000">
        <a:off x="2335723" y="1209696"/>
        <a:ext cx="3104345" cy="684951"/>
      </dsp:txXfrm>
    </dsp:sp>
    <dsp:sp modelId="{01737BAC-9249-E545-B58B-1D06A2B722FD}">
      <dsp:nvSpPr>
        <dsp:cNvPr id="0" name=""/>
        <dsp:cNvSpPr/>
      </dsp:nvSpPr>
      <dsp:spPr>
        <a:xfrm rot="5400000">
          <a:off x="3284507" y="2986907"/>
          <a:ext cx="556073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08CA9-77C4-3A45-B131-67423E00BB0B}">
      <dsp:nvSpPr>
        <dsp:cNvPr id="0" name=""/>
        <dsp:cNvSpPr/>
      </dsp:nvSpPr>
      <dsp:spPr>
        <a:xfrm>
          <a:off x="4230372" y="0"/>
          <a:ext cx="2551445" cy="378578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1400" kern="1200" dirty="0">
              <a:latin typeface="Raleway" panose="020B0503030101060003" pitchFamily="34" charset="0"/>
            </a:rPr>
            <a:t>Слабая представленность российских вузов в международных цифровых каналах и адаптация контента под нужды конкретных целевых аудиторий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1400" kern="1200" dirty="0">
              <a:latin typeface="Raleway" panose="020B0503030101060003" pitchFamily="34" charset="0"/>
            </a:rPr>
            <a:t>Образовательные порталы для поступающих в Россию иностранных граждан слабо взаимодействуют с целевой аудиторией в странах Центральной Азии и редко приводят входящий трафик на русскоязычные сайты университетов</a:t>
          </a:r>
        </a:p>
      </dsp:txBody>
      <dsp:txXfrm>
        <a:off x="4230372" y="0"/>
        <a:ext cx="2551445" cy="3785787"/>
      </dsp:txXfrm>
    </dsp:sp>
    <dsp:sp modelId="{F8BAADEB-5E1D-0545-9433-AF5F82D51317}">
      <dsp:nvSpPr>
        <dsp:cNvPr id="0" name=""/>
        <dsp:cNvSpPr/>
      </dsp:nvSpPr>
      <dsp:spPr>
        <a:xfrm>
          <a:off x="7090045" y="0"/>
          <a:ext cx="3424758" cy="378578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Raleway" panose="020B0503030101060003" pitchFamily="34" charset="0"/>
            </a:rPr>
            <a:t>Вопрос</a:t>
          </a:r>
        </a:p>
      </dsp:txBody>
      <dsp:txXfrm rot="16200000">
        <a:off x="5880348" y="1209696"/>
        <a:ext cx="3104345" cy="684951"/>
      </dsp:txXfrm>
    </dsp:sp>
    <dsp:sp modelId="{733E362D-6096-B54A-88DB-94E78BED173C}">
      <dsp:nvSpPr>
        <dsp:cNvPr id="0" name=""/>
        <dsp:cNvSpPr/>
      </dsp:nvSpPr>
      <dsp:spPr>
        <a:xfrm rot="5400000">
          <a:off x="6829132" y="2986907"/>
          <a:ext cx="556073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B7C0A-06E2-EF49-8953-689A5ED6DEC2}">
      <dsp:nvSpPr>
        <dsp:cNvPr id="0" name=""/>
        <dsp:cNvSpPr/>
      </dsp:nvSpPr>
      <dsp:spPr>
        <a:xfrm>
          <a:off x="7774997" y="0"/>
          <a:ext cx="2551445" cy="378578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1400" kern="1200" dirty="0">
              <a:latin typeface="Raleway" panose="020B0503030101060003" pitchFamily="34" charset="0"/>
            </a:rPr>
            <a:t>Слабая </a:t>
          </a:r>
          <a:r>
            <a:rPr lang="ru-RU" sz="1400" kern="1200" dirty="0" err="1">
              <a:latin typeface="Raleway" panose="020B0503030101060003" pitchFamily="34" charset="0"/>
            </a:rPr>
            <a:t>трансмедийность</a:t>
          </a:r>
          <a:r>
            <a:rPr lang="ru-RU" sz="1400" kern="1200" dirty="0">
              <a:latin typeface="Raleway" panose="020B0503030101060003" pitchFamily="34" charset="0"/>
            </a:rPr>
            <a:t> </a:t>
          </a:r>
          <a:r>
            <a:rPr lang="en-US" sz="1400" i="1" kern="1200" dirty="0">
              <a:latin typeface="Raleway" panose="020B0503030101060003" pitchFamily="34" charset="0"/>
            </a:rPr>
            <a:t>SMM</a:t>
          </a:r>
          <a:r>
            <a:rPr lang="ru-RU" sz="1400" kern="1200" dirty="0">
              <a:latin typeface="Raleway" panose="020B0503030101060003" pitchFamily="34" charset="0"/>
            </a:rPr>
            <a:t>-коммуникаций российских университетов и ограниченность возможностей вирусного охвата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1400" kern="1200" dirty="0">
              <a:latin typeface="Raleway" panose="020B0503030101060003" pitchFamily="34" charset="0"/>
            </a:rPr>
            <a:t>Слабое пересечение цифрового ландшафта пользователей в странах Центральной Азии и российских университетов</a:t>
          </a:r>
        </a:p>
      </dsp:txBody>
      <dsp:txXfrm>
        <a:off x="7774997" y="0"/>
        <a:ext cx="2551445" cy="3785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96E33-E3B5-9C4F-B550-A0E0E38B238B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7ADDF-F24A-4C41-A42D-91E2ACB60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0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ADDF-F24A-4C41-A42D-91E2ACB60A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ADDF-F24A-4C41-A42D-91E2ACB60A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8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ADDF-F24A-4C41-A42D-91E2ACB60A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9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ADDF-F24A-4C41-A42D-91E2ACB60A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20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ADDF-F24A-4C41-A42D-91E2ACB60AF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7ADDF-F24A-4C41-A42D-91E2ACB60AF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9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60351-A4B3-EBE6-C075-0A3B445B3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F4875F-3490-38A2-5C0A-E2AA77AF0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8ED297-A7BB-DC0B-BFB3-39EE9651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FF79-54BB-DD48-90B0-8CEDCC29123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18488-8E30-D4B2-06BD-07B96C56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EA20B-4892-721E-F601-7A0DFB95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8D48-15DD-2441-AE4C-5A7473E2F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6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E317F-9BE8-3B3A-CDBE-5B2FDDBD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985A3C-CC26-2DB1-8A0E-5605DE29D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9825A-9FAE-6FFB-098F-2703D37B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FF79-54BB-DD48-90B0-8CEDCC29123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D697F-2B2F-F59E-1BEC-383F0BBF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996986-649E-0573-581B-DD6E2405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8D48-15DD-2441-AE4C-5A7473E2F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9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D34896-06D9-B406-499F-C606421F5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AF4B92-1F91-D575-2B66-CBD8A22A4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98A17-16F7-2D5D-E854-7094535A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FF79-54BB-DD48-90B0-8CEDCC29123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4B4F7-C196-1938-C156-42DFDA5F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37DC57-61D9-790F-DC6E-6B0BCF51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8D48-15DD-2441-AE4C-5A7473E2F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4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469DA-F2AA-DB5E-74E9-62CE23E5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985A6-B80C-6EAD-37A7-E6EFB22BC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B6BF0-83CD-13D3-4CBC-F3E62BB3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FF79-54BB-DD48-90B0-8CEDCC29123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4EA8D-1A2A-9070-3598-26E4238E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506A6-76FD-983D-A40E-F3FAC3E8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8D48-15DD-2441-AE4C-5A7473E2F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5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6B856-544B-8304-E835-8E79DA40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E1AA9-1BAF-1890-1778-9DCC82A4A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2D145D-9E23-DB17-4C15-4200F8E0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FF79-54BB-DD48-90B0-8CEDCC29123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CD3E10-2E70-7495-2F09-09CB371F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5C6197-CCDA-190D-1C33-2EF21F66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8D48-15DD-2441-AE4C-5A7473E2F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1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F51F2-A869-2AF6-39C4-798B48A6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C1B183-24DD-D9C1-0162-9C726A0ED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A75764-1B53-B11E-4C36-D3F897BF6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EB3DB8-6A27-C978-24DF-0437F193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FF79-54BB-DD48-90B0-8CEDCC29123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62CFDD-F86D-9243-49F9-69B125A7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90B67-3460-2F20-E068-768E4522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8D48-15DD-2441-AE4C-5A7473E2F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5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D7BAD-92FA-1FE1-9D73-DB5F5AD5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945838-7141-5FF8-D684-196E83D63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90A94F-15D1-CACD-A982-9FDA3F708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D434CA-E8E9-5683-7A20-2D1EF9162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0BEDAB-9516-05A4-1205-6E51AFC70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11B9CB-6B96-CD63-3AA3-2D88E77E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FF79-54BB-DD48-90B0-8CEDCC29123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27EBD8-09F7-9FEC-2729-024EC2035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F6C9C0-2AAF-B6D1-7AF2-5825EE38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8D48-15DD-2441-AE4C-5A7473E2F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3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D07E6-D084-4F97-D114-985700F9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779B7B-0248-5C63-2245-7974ABBD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FF79-54BB-DD48-90B0-8CEDCC29123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5048F4-CA54-0C32-789E-09EC458E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40434D-E90A-0029-B947-95CCCA85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8D48-15DD-2441-AE4C-5A7473E2F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6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172C46-C7C0-E703-7FA8-ED506E84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FF79-54BB-DD48-90B0-8CEDCC29123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A0E5F7-BFFA-189B-AE20-914FDC46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424B94-D9F1-28B0-92D5-F37BEA0D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8D48-15DD-2441-AE4C-5A7473E2F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111A5-347C-A319-0E94-AEA200F4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6818E1-9BF2-B5DC-141B-62124EDA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5C2568-9A59-6498-5FE4-33F5B189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B0CFC2-8E27-ACF5-CFF1-EB0B26D2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FF79-54BB-DD48-90B0-8CEDCC29123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03FFAD-50C8-F0F4-932D-B71E8506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7D81DC-6AF0-9383-D20B-9F8D439E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8D48-15DD-2441-AE4C-5A7473E2F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2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5E15B-AA87-09CE-A3D8-7EA05B47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D0C1D3-7D47-5137-96BF-99A49BBD3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9A4A08-3D0A-8916-D6A1-A1CD06E3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54B816-C5E4-0B81-2CD3-1F0D1725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FF79-54BB-DD48-90B0-8CEDCC29123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6CD9A0-B7F4-F20C-1D72-468A462D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97B379-34D2-908C-663E-56FCCACB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8D48-15DD-2441-AE4C-5A7473E2F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1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337F-1BC1-A65C-7F9D-CDCB0BAF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B159E7-B739-825B-426B-CA76BCEDF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58AE0-30A3-8912-A1FB-003E6D0F6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1DFF79-54BB-DD48-90B0-8CEDCC29123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9619C7-8880-662C-19D4-C9311AF8D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110618-D7DB-C76D-66CE-8B5360B41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898D48-15DD-2441-AE4C-5A7473E2F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2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olga.ark.bakumenko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vk.com/univermar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.me/digitalunimarket" TargetMode="External"/><Relationship Id="rId5" Type="http://schemas.openxmlformats.org/officeDocument/2006/relationships/hyperlink" Target="mailto:obakumenko@univermark.ru" TargetMode="External"/><Relationship Id="rId4" Type="http://schemas.openxmlformats.org/officeDocument/2006/relationships/hyperlink" Target="http://www.univermark.ru/" TargetMode="External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C4E720-AB90-95D1-BC95-800CC638EE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414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1823E1-F624-5216-0757-2A35FB4D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265CB4-77AF-EDD8-EBC6-870376BA3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29C1C-4992-F320-EB30-947DF4E0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14" y="365125"/>
            <a:ext cx="9121086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ЧТО ИЗМЕНИЛОСЬ НА ПУТИ АБИТУРИЕНТА?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50BF50-553B-251A-FB78-A60CC9701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014" y="2238997"/>
            <a:ext cx="5888935" cy="393796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latin typeface="Raleway" panose="020B0503030101060003" pitchFamily="34" charset="0"/>
              </a:rPr>
              <a:t>Раньше этап знакомства / охвата обеспечивался коммуникацией бренда с потребителем, сегодня личные решения являются по сути социальными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latin typeface="Raleway" panose="020B0503030101060003" pitchFamily="34" charset="0"/>
              </a:rPr>
              <a:t>Раньше этап лояльности измерялся числом повторных покупок, сегодня – готовностью защищать и рекомендовать бренд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latin typeface="Raleway" panose="020B0503030101060003" pitchFamily="34" charset="0"/>
              </a:rPr>
              <a:t>Раньше клиенты чаще задавали вопросы представителям бренда, сегодня – пользователям интернета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4FAB52-275A-E9B0-BB6C-2020AB93D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603" y="1777695"/>
            <a:ext cx="2902497" cy="42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5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4FBD5E-8059-90D1-E2DD-FB1115BEC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2A536F-679D-57A8-C4D9-07DDF9FA5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A0EAC-2855-F546-936B-EF4A5E04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678" y="365125"/>
            <a:ext cx="8284275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ЧТО ИЗМЕНИЛОСЬ ДЛЯ УНИВЕРСИТЕТОВ?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E6415E-D246-F488-A299-D98721485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18618" y="355970"/>
            <a:ext cx="5143330" cy="77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3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32C9C9-1DF0-C45B-6783-379051E6D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553" y="5424183"/>
            <a:ext cx="1656678" cy="1747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5569FC-3768-09CA-0A23-19F696042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41C60-5E4B-B9AF-21BB-163A226D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2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ЧТО ИЗМЕНИЛОСЬ ДЛЯ УНИВЕРСИТЕТОВ?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6971E0B-DE90-EEC4-AF57-B1EA4CF74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4169169" y="-264209"/>
            <a:ext cx="4242338" cy="90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3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0BE2B9-B971-43D6-BBE3-05136554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7932"/>
            <a:ext cx="1656678" cy="17479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6C52A9-36BF-A4A5-90FF-230BFE423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EE6565-6D29-572A-48EB-F54F4431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758" y="365125"/>
            <a:ext cx="9997042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РОЛЬ ОБРАЗОВАТЕЛЬНЫХ ПОРТАЛОВ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690249-1EA6-D8C1-50AE-F917818BC8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1"/>
                </a:solidFill>
                <a:latin typeface="Raleway" panose="020B0503030101060003" pitchFamily="34" charset="0"/>
              </a:rPr>
              <a:t>ОБРАЗОВАТЕЛЬНЫЕ ПОРТАЛЫ В </a:t>
            </a:r>
            <a:r>
              <a:rPr lang="en" sz="1600" b="1" dirty="0">
                <a:solidFill>
                  <a:schemeClr val="accent1"/>
                </a:solidFill>
                <a:latin typeface="Raleway" panose="020B0503030101060003" pitchFamily="34" charset="0"/>
              </a:rPr>
              <a:t>CJM </a:t>
            </a:r>
            <a:r>
              <a:rPr lang="ru-RU" sz="1600" b="1" dirty="0">
                <a:solidFill>
                  <a:schemeClr val="accent1"/>
                </a:solidFill>
                <a:latin typeface="Raleway" panose="020B0503030101060003" pitchFamily="34" charset="0"/>
              </a:rPr>
              <a:t>АБИТУРИЕНТА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Raleway" panose="020B0503030101060003" pitchFamily="34" charset="0"/>
              </a:rPr>
              <a:t>Ограниченность присутствия в каналах «внешнего влияния» и «влияния других» создает «разорванный» цифровой путь 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Raleway" panose="020B0503030101060003" pitchFamily="34" charset="0"/>
              </a:rPr>
              <a:t>Прежде, чем абитуриент попадет на официальный сайт университета как «лицо бренда» и ключевую точку контакта, он или она должны пройти через этапы «осведомленности» и «привлекательности», то есть «встретиться» с университетом во внешних медиа 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Raleway" panose="020B0503030101060003" pitchFamily="34" charset="0"/>
              </a:rPr>
              <a:t>Учитывая ограниченность присутствия российских университетов во внешних зарубежных медиа, возрастает роль национальных порталов для иностранных поступающих в новом </a:t>
            </a:r>
            <a:r>
              <a:rPr lang="en" sz="1600" dirty="0">
                <a:latin typeface="Raleway" panose="020B0503030101060003" pitchFamily="34" charset="0"/>
              </a:rPr>
              <a:t>CJM </a:t>
            </a:r>
            <a:r>
              <a:rPr lang="ru-RU" sz="1600" dirty="0">
                <a:latin typeface="Raleway" panose="020B0503030101060003" pitchFamily="34" charset="0"/>
              </a:rPr>
              <a:t>абитуриента в эпоху </a:t>
            </a:r>
            <a:r>
              <a:rPr lang="ru-RU" sz="1600" dirty="0" err="1">
                <a:latin typeface="Raleway" panose="020B0503030101060003" pitchFamily="34" charset="0"/>
              </a:rPr>
              <a:t>иммерсивного</a:t>
            </a:r>
            <a:r>
              <a:rPr lang="ru-RU" sz="1600" dirty="0">
                <a:latin typeface="Raleway" panose="020B0503030101060003" pitchFamily="34" charset="0"/>
              </a:rPr>
              <a:t> маркетинга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03647C8-7D70-A481-FB13-993DDE80BA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56758" y="1825625"/>
            <a:ext cx="41444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B6B3F-8096-F3C2-9C5C-4EBF5A35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РОЛЬ ОБРАЗОВАТЕЛЬНЫХ ПОРТАЛОВ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5B278E-36C2-4D2E-54BD-8219ACBA85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873919"/>
            <a:ext cx="5181600" cy="425475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16F3BCF3-24D3-F1AE-7E82-A02D874C0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3398" y="1825625"/>
            <a:ext cx="5139204" cy="4351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505906-A089-10F3-10E0-F3FF42BB8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B50EF8-9560-D87B-9600-C848EF6D1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4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83A96-E2C2-8A1B-AC13-6AC4F1D6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39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ЦИФРОВОЙ ЛАНДШАФТ В СТРАНАХ ЦА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A27C525-5DBC-7783-67EA-FF1795332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496" y="1825625"/>
            <a:ext cx="7557007" cy="4351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08FC72-5CC4-1B15-069C-202BAB38D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0BA206-62E1-38BB-89AF-3DAC7FB8C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4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FEAEE-28A4-62FC-4FFE-53D8F065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75" y="338137"/>
            <a:ext cx="10515600" cy="1325563"/>
          </a:xfrm>
        </p:spPr>
        <p:txBody>
          <a:bodyPr/>
          <a:lstStyle/>
          <a:p>
            <a:pPr algn="ctr"/>
            <a:r>
              <a:rPr lang="en" dirty="0">
                <a:latin typeface="Raleway" panose="020B0503030101060003" pitchFamily="34" charset="0"/>
              </a:rPr>
              <a:t>SMM-</a:t>
            </a:r>
            <a:r>
              <a:rPr lang="ru-RU" dirty="0">
                <a:latin typeface="Raleway" panose="020B0503030101060003" pitchFamily="34" charset="0"/>
              </a:rPr>
              <a:t>ЛАНДШАФТ В СТРАНАХ ЦА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58AF908-C56C-B134-B501-EFC174FB62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2263" y="1825625"/>
            <a:ext cx="4593474" cy="4351338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D4228CE3-6C5F-288A-766F-F67B44ED1E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21848"/>
            <a:ext cx="5181600" cy="39588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EFF5C-8F43-EDD8-771F-299B2B5B0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6492875"/>
            <a:ext cx="3180001" cy="1284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7DFA8D-50F3-D84A-0C5B-F4F6F7C35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364A7C-88AF-0360-4C1E-315B6F24F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4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EFF89CB-675F-270F-F8CA-DE43AC87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30" y="422372"/>
            <a:ext cx="10515600" cy="1325563"/>
          </a:xfrm>
        </p:spPr>
        <p:txBody>
          <a:bodyPr/>
          <a:lstStyle/>
          <a:p>
            <a:pPr algn="ctr"/>
            <a:r>
              <a:rPr lang="en" dirty="0">
                <a:latin typeface="Raleway" panose="020B0503030101060003" pitchFamily="34" charset="0"/>
              </a:rPr>
              <a:t>SMM-</a:t>
            </a:r>
            <a:r>
              <a:rPr lang="ru-RU" dirty="0">
                <a:latin typeface="Raleway" panose="020B0503030101060003" pitchFamily="34" charset="0"/>
              </a:rPr>
              <a:t>ЛАНДШАФТ В СТРАНАХ ЦА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F46152B-A9A9-863F-24DB-DCFA0B47F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900" y="1874044"/>
            <a:ext cx="8966200" cy="4254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0D3F6B-E5FC-D013-823D-8A8602517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2ECAB2-646A-7DDE-812F-C57F9ACA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F6E00-233F-A30F-088B-3C1BD890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7790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ПОЛЬЗОВАТЕЛИ ИЗ СТРАН ЦА НА САЙТАХ РОССИЙСКИХ ВУЗОВ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B7C9E2A-4C78-15E5-768F-9894FD063C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4094"/>
            <a:ext cx="5181600" cy="34544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970DA2E3-6014-CE03-E6D5-83658D749A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22803"/>
            <a:ext cx="5181600" cy="3356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2A5FF7-CC60-5BDC-5B9C-ABB9558CF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0737" y="5679784"/>
            <a:ext cx="1656678" cy="17479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E3DCED-40B5-0C0C-9263-CDA9E252C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01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A0D0E4-9689-61D9-A8C1-FD9933DA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469" y="5332255"/>
            <a:ext cx="1656678" cy="174793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8A9FD1-1F20-A9FD-E9F3-D0158139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884"/>
            <a:ext cx="9741493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«БУТЫЛОЧНЫЕ ГОРЛЫШКИ» В </a:t>
            </a:r>
            <a:r>
              <a:rPr lang="en" dirty="0">
                <a:latin typeface="Raleway" panose="020B0503030101060003" pitchFamily="34" charset="0"/>
              </a:rPr>
              <a:t>CJM </a:t>
            </a:r>
            <a:r>
              <a:rPr lang="ru-RU" dirty="0">
                <a:latin typeface="Raleway" panose="020B0503030101060003" pitchFamily="34" charset="0"/>
              </a:rPr>
              <a:t>АБИТУРИЕНТА из ЦА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B058442-9539-2FFC-7A71-955192E40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903378"/>
              </p:ext>
            </p:extLst>
          </p:nvPr>
        </p:nvGraphicFramePr>
        <p:xfrm>
          <a:off x="838200" y="2144993"/>
          <a:ext cx="10515600" cy="378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AE7EB0-705F-11AC-6702-888DE85AEB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9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5DD279-1147-5033-7611-F37D6BF6E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465" y="5437932"/>
            <a:ext cx="1656678" cy="17479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612A0-99D3-89F0-5946-5C6A2EBC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Raleway" panose="020B0503030101060003" pitchFamily="34" charset="0"/>
              </a:rPr>
              <a:t>THE FUTURE IS IMMERSIVE</a:t>
            </a:r>
            <a:endParaRPr lang="ru-RU" dirty="0">
              <a:latin typeface="Raleway" panose="020B0503030101060003" pitchFamily="34" charset="0"/>
            </a:endParaRPr>
          </a:p>
        </p:txBody>
      </p:sp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id="{DE553B5B-1599-1A55-FF28-0EA1FCA72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580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3A9D19-C9E7-A253-1299-5F27A47382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48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5A1FE-12FD-080A-FEF2-DD281CAE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392" y="553132"/>
            <a:ext cx="947941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РЕКОМЕНДАЦИИ ПО ЦИФРОВОМУ МАРКЕТИНГУ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DE870-7E01-AC32-5C58-5E44FC7C0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86" y="5302995"/>
            <a:ext cx="1656678" cy="174793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402702D-A0CC-AACD-FE86-142BF4D16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392" y="2230451"/>
            <a:ext cx="9860408" cy="3946511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300" dirty="0">
                <a:latin typeface="Raleway" panose="020B0503030101060003" pitchFamily="34" charset="0"/>
              </a:rPr>
              <a:t>Органическая поисковая выдача в зарубежных поисковых системах за счет </a:t>
            </a:r>
            <a:r>
              <a:rPr lang="en" sz="2300" dirty="0">
                <a:latin typeface="Raleway" panose="020B0503030101060003" pitchFamily="34" charset="0"/>
              </a:rPr>
              <a:t>SEO-</a:t>
            </a:r>
            <a:r>
              <a:rPr lang="ru-RU" sz="2300" dirty="0">
                <a:latin typeface="Raleway" panose="020B0503030101060003" pitchFamily="34" charset="0"/>
              </a:rPr>
              <a:t>оптимизации и контент-маркетинга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300" dirty="0">
                <a:latin typeface="Raleway" panose="020B0503030101060003" pitchFamily="34" charset="0"/>
              </a:rPr>
              <a:t>Активизация работы в разрешенных и востребованных у пользователей в странах Центральной Азии социальных медиа: </a:t>
            </a:r>
            <a:r>
              <a:rPr lang="en" sz="2300" dirty="0">
                <a:latin typeface="Raleway" panose="020B0503030101060003" pitchFamily="34" charset="0"/>
              </a:rPr>
              <a:t>Discord, Reddit, Pinterest, ResearchGate </a:t>
            </a:r>
            <a:r>
              <a:rPr lang="ru-RU" sz="2300" dirty="0">
                <a:latin typeface="Raleway" panose="020B0503030101060003" pitchFamily="34" charset="0"/>
              </a:rPr>
              <a:t>и др.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300" dirty="0">
                <a:latin typeface="Raleway" panose="020B0503030101060003" pitchFamily="34" charset="0"/>
              </a:rPr>
              <a:t>Создание цифровых профилей для абитуриентов в «Википедии»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300" dirty="0">
                <a:latin typeface="Raleway" panose="020B0503030101060003" pitchFamily="34" charset="0"/>
              </a:rPr>
              <a:t>Визитные карточки и отзывы на картографических сервисах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300" dirty="0">
                <a:latin typeface="Raleway" panose="020B0503030101060003" pitchFamily="34" charset="0"/>
              </a:rPr>
              <a:t>Развитие мессенджер-маркетинга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300" dirty="0">
                <a:latin typeface="Raleway" panose="020B0503030101060003" pitchFamily="34" charset="0"/>
              </a:rPr>
              <a:t>Развитие международного пиара и представленности в электронных СМИ стран целевых регионов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300" dirty="0">
                <a:latin typeface="Raleway" panose="020B0503030101060003" pitchFamily="34" charset="0"/>
              </a:rPr>
              <a:t>Активизация работы образовательных порталов для поступающих в Россию иностранных граждан в странах Центральной Азии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300" dirty="0">
                <a:latin typeface="Raleway" panose="020B0503030101060003" pitchFamily="34" charset="0"/>
              </a:rPr>
              <a:t>Адаптация русскоязычных сайтов университетов к потребностям иностранных абитуриентов, для которых русский как иностранный является предпочитаемым языком для общения в России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E423A-8C50-298A-8813-EC6169C99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22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E64A6D-F453-911D-F93D-233FF2610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0" y="5302995"/>
            <a:ext cx="1656678" cy="17479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A21C0-8768-B166-6C5C-080627E4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572" y="365125"/>
            <a:ext cx="9858285" cy="1325563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РЕКОМЕНДАЦИИ ПО МЕЖДУНАРОДНОМУ МАРКЕТИНГУ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34C699-5916-31E1-3903-734BAF4E9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01" y="2028825"/>
            <a:ext cx="10363899" cy="4148138"/>
          </a:xfrm>
        </p:spPr>
        <p:txBody>
          <a:bodyPr>
            <a:normAutofit fontScale="62500" lnSpcReduction="20000"/>
          </a:bodyPr>
          <a:lstStyle/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Системно управлять международным маркетингом и коммуникациями в цифровой и традиционной среде, стремясь к гармоничному опыту контакта с брендом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Принимать меры по повышению знания об университете среди иностранных студентов и сотрудников, чтобы обеспечить аутентичность и </a:t>
            </a:r>
            <a:r>
              <a:rPr lang="ru-RU" dirty="0" err="1">
                <a:latin typeface="Raleway" panose="020B0503030101060003" pitchFamily="34" charset="0"/>
              </a:rPr>
              <a:t>консистентность</a:t>
            </a:r>
            <a:r>
              <a:rPr lang="ru-RU" dirty="0">
                <a:latin typeface="Raleway" panose="020B0503030101060003" pitchFamily="34" charset="0"/>
              </a:rPr>
              <a:t> истории бренда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Разработать контентную стратегию для каждого из целевых зарубежных рынков, формируя ключевые месседжи на стыке мировой повестки, интересов целевых аудиторий и целей международной деятельности университета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Разрабатывать стратегии международного цифрового маркетинга с учетом принципа </a:t>
            </a:r>
            <a:r>
              <a:rPr lang="ru-RU" dirty="0" err="1">
                <a:latin typeface="Raleway" panose="020B0503030101060003" pitchFamily="34" charset="0"/>
              </a:rPr>
              <a:t>иммерсивности</a:t>
            </a:r>
            <a:r>
              <a:rPr lang="ru-RU" dirty="0">
                <a:latin typeface="Raleway" panose="020B0503030101060003" pitchFamily="34" charset="0"/>
              </a:rPr>
              <a:t> на основе данных, объединяя стратегическую сквозную веб-аналитику, кабинетные и полевые исследования внешней и внутренней среды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Формировать базы знаний, что не только позволит повысить уровень их удовлетворенности, но и приведет к оптимизации бизнес-процессов и создаст возможность обучать ИИ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Распределять иностранных студентов и сотрудников в кластеры согласно модели клиентской поддержки — это позволит не только создать качественный опыт для каждого кластера, но и лучше планировать расходы и просчитывать эффективность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80165A-BA57-B2B0-82AC-8BCCD38E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157" y="-150813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5E0316-6D45-BA5F-B461-A1AC6245E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912" y="5302995"/>
            <a:ext cx="1656678" cy="17479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A5E75-63B8-25DF-F27C-6F30A06E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983" y="498474"/>
            <a:ext cx="9774034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РЕКОМЕНДАЦИИ ПО МЕЖДУНАРОДНОМУ ПИАРУ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6807F-C066-F5FA-7E4D-0B69EAF0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821" y="2028825"/>
            <a:ext cx="9883923" cy="4351338"/>
          </a:xfrm>
        </p:spPr>
        <p:txBody>
          <a:bodyPr>
            <a:normAutofit fontScale="62500" lnSpcReduction="20000"/>
          </a:bodyPr>
          <a:lstStyle/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b="1" dirty="0">
                <a:latin typeface="Raleway" panose="020B0503030101060003" pitchFamily="34" charset="0"/>
              </a:rPr>
              <a:t>Слаженность</a:t>
            </a:r>
            <a:r>
              <a:rPr lang="ru-RU" dirty="0">
                <a:latin typeface="Raleway" panose="020B0503030101060003" pitchFamily="34" charset="0"/>
              </a:rPr>
              <a:t>: в работе служб маркетинга и пиара на международном и национальном уровнях. Контентная стратегия связывает цели развития международной деятельности университета, информационные потребности ЦА и тренды мировой повестки, локализует контент по странам.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«</a:t>
            </a:r>
            <a:r>
              <a:rPr lang="ru-RU" b="1" dirty="0">
                <a:latin typeface="Raleway" panose="020B0503030101060003" pitchFamily="34" charset="0"/>
              </a:rPr>
              <a:t>Снаружи внутрь</a:t>
            </a:r>
            <a:r>
              <a:rPr lang="ru-RU" dirty="0">
                <a:latin typeface="Raleway" panose="020B0503030101060003" pitchFamily="34" charset="0"/>
              </a:rPr>
              <a:t>»: контент должен формироваться исходя из повестки целевой страны и отличаться от конкурентов, а не фиксировать информационные поводы университета. Отражать вклад, который университет вносит в жизни граждан, в решение проблем конкретной страны. 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b="1" dirty="0" err="1">
                <a:latin typeface="Raleway" panose="020B0503030101060003" pitchFamily="34" charset="0"/>
              </a:rPr>
              <a:t>Консистентность</a:t>
            </a:r>
            <a:r>
              <a:rPr lang="ru-RU" dirty="0">
                <a:latin typeface="Raleway" panose="020B0503030101060003" pitchFamily="34" charset="0"/>
              </a:rPr>
              <a:t>: история бренда должна быть последовательной. Для этого важно формулировать месседжи для целевых аудиторий (3–4 для каждой) в каждой стране, постоянное повторение которых формирует ассоциации в сознании каждой ЦА и улучшает показатели </a:t>
            </a:r>
            <a:r>
              <a:rPr lang="en" dirty="0">
                <a:latin typeface="Raleway" panose="020B0503030101060003" pitchFamily="34" charset="0"/>
              </a:rPr>
              <a:t>SEO.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b="1" dirty="0">
                <a:latin typeface="Raleway" panose="020B0503030101060003" pitchFamily="34" charset="0"/>
              </a:rPr>
              <a:t>Результаты, а не планы</a:t>
            </a:r>
            <a:r>
              <a:rPr lang="ru-RU" dirty="0">
                <a:latin typeface="Raleway" panose="020B0503030101060003" pitchFamily="34" charset="0"/>
              </a:rPr>
              <a:t>: хорошие новости содержат глагол в совершенном виде и вызывают интерес зарубежной аудитории. Важно не то, что сделали в университете, а то, как это повлияло на рынок страны, для которой предназначена новость. </a:t>
            </a:r>
          </a:p>
          <a:p>
            <a:pPr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b="1" dirty="0">
                <a:latin typeface="Raleway" panose="020B0503030101060003" pitchFamily="34" charset="0"/>
              </a:rPr>
              <a:t>Экспертиза, а не </a:t>
            </a:r>
            <a:r>
              <a:rPr lang="ru-RU" b="1" dirty="0" err="1">
                <a:latin typeface="Raleway" panose="020B0503030101060003" pitchFamily="34" charset="0"/>
              </a:rPr>
              <a:t>инфобизнес</a:t>
            </a:r>
            <a:r>
              <a:rPr lang="ru-RU" dirty="0">
                <a:latin typeface="Raleway" panose="020B0503030101060003" pitchFamily="34" charset="0"/>
              </a:rPr>
              <a:t>: важно публиковать кейсы, отчеты, аналитику и другие конкретные и актуальные для целевых аудиторий результаты, а не только мнения и отчеты о событиях. Рекомендуется отказываться от помощи ИИ в создании контента — алгоритмы зарубежных платформ легко определяют и блокируют такой контент.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44B4AC-A876-1349-BB17-E4DC20F85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72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B5462-19CE-1D67-51AB-B09653B6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062" y="736599"/>
            <a:ext cx="8520038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ППК ПО МЕЖДУНАРОДНОМУ ЦИФРОВОМУ МАРКЕТИНГУ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BA994CD-149A-C7FF-7556-A2CC09A980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62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44A1D5-6B23-611E-4E69-51D581C95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955" y="2543969"/>
            <a:ext cx="2891145" cy="29146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A8EADB-5042-DB93-FFBB-78564812B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461BDE-0DEC-4B52-7E5E-9C58AC5F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28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0E1C71-A517-5155-CF57-2521CC575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1680A6-A2BE-5DA4-341B-4AFA44B9C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1BA48-DE61-3F96-E412-F6B2C5EE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СПАСИБО ЗА ВНИМАНИЕ!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4E9802-D488-B1C3-DA0D-660FD1E02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8825"/>
            <a:ext cx="5181600" cy="4148138"/>
          </a:xfrm>
        </p:spPr>
        <p:txBody>
          <a:bodyPr/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D84C6">
                    <a:lumMod val="50000"/>
                  </a:srgb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www.univermark.ru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D84C6">
                  <a:lumMod val="50000"/>
                </a:srgbClr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D84C6">
                    <a:lumMod val="50000"/>
                  </a:srgb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obakumenko@univermark.ru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D84C6">
                  <a:lumMod val="50000"/>
                </a:srgbClr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AD84C6">
                    <a:lumMod val="50000"/>
                  </a:srgb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https://t.me/digitalunimarket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AD84C6">
                  <a:lumMod val="50000"/>
                </a:srgbClr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D84C6">
                    <a:lumMod val="50000"/>
                  </a:srgb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https://vk.com/univermark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D84C6">
                  <a:lumMod val="50000"/>
                </a:srgbClr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AD84C6">
                    <a:lumMod val="50000"/>
                  </a:srgb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https://www.youtube.com/@olga.ark.bakumenko</a:t>
            </a: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AD84C6">
                    <a:lumMod val="50000"/>
                  </a:srgb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D84C6">
                    <a:lumMod val="50000"/>
                  </a:srgb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D84C6">
                    <a:lumMod val="50000"/>
                  </a:srgb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AD84C6">
                  <a:lumMod val="50000"/>
                </a:srgbClr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Объект 4" descr="Изображение выглядит как шаблон, прямоугольный, Симметрия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5DA33F72-29A4-3747-B8EF-B347E907B3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1656678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584F7-8AB5-43F6-93AB-CE83774C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678" y="334565"/>
            <a:ext cx="7024643" cy="1325563"/>
          </a:xfrm>
        </p:spPr>
        <p:txBody>
          <a:bodyPr/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ПОКОЛЕНИЯ </a:t>
            </a:r>
            <a:r>
              <a:rPr lang="en" dirty="0">
                <a:latin typeface="Raleway" panose="020B0503030101060003" pitchFamily="34" charset="0"/>
              </a:rPr>
              <a:t>Z </a:t>
            </a:r>
            <a:r>
              <a:rPr lang="ru-RU" dirty="0">
                <a:latin typeface="Raleway" panose="020B0503030101060003" pitchFamily="34" charset="0"/>
              </a:rPr>
              <a:t>и </a:t>
            </a:r>
            <a:r>
              <a:rPr lang="en" dirty="0">
                <a:latin typeface="Raleway" panose="020B0503030101060003" pitchFamily="34" charset="0"/>
              </a:rPr>
              <a:t>ALPHA</a:t>
            </a:r>
            <a:endParaRPr lang="ru-RU" dirty="0">
              <a:latin typeface="Raleway" panose="020B0503030101060003" pitchFamily="34" charset="0"/>
            </a:endParaRPr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95695A62-CA00-3216-4CDF-1BA59D9DE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994190"/>
              </p:ext>
            </p:extLst>
          </p:nvPr>
        </p:nvGraphicFramePr>
        <p:xfrm>
          <a:off x="1418602" y="1555335"/>
          <a:ext cx="9304452" cy="462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7EC0D6-19A8-1D45-FD35-1B770BCF2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7A8B9F-7711-1CB0-AB8E-A079113B2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2100" y="169068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8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3D2F-2F9F-E0C3-1158-3F7CF73B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ОТ МУЛЬТИКАНАЛЬНОГО К МЕТАМАРКЕТИНГУ</a:t>
            </a:r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66929DA6-E05D-7113-4BCB-1776CE808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1935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A91381-ADF7-A78F-C3C8-B730B837E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9162EB-22FA-BE86-539C-020FCE99D3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7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AFB915-6E61-8D3C-A341-39BFAD035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0443"/>
            <a:ext cx="1656678" cy="1747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B755F8-BBD5-3209-3104-3D901093A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427DC-56F0-0262-5AB6-CF7ECE69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774" y="500061"/>
            <a:ext cx="9938759" cy="1325563"/>
          </a:xfrm>
        </p:spPr>
        <p:txBody>
          <a:bodyPr/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ТРЕНДЫ МЕТАМАРКЕТИНГА</a:t>
            </a:r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CD5A614E-B63E-7EA7-A76C-0D43FC4F9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48504"/>
              </p:ext>
            </p:extLst>
          </p:nvPr>
        </p:nvGraphicFramePr>
        <p:xfrm>
          <a:off x="1170774" y="1825624"/>
          <a:ext cx="10183026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0918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FCF159-A684-06BD-3823-AB9B419B4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F1AE13-0B07-5D19-8850-2B509C83C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844" y="-350378"/>
            <a:ext cx="1739900" cy="1663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C9051-D43C-5104-52EF-557EB3F89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ОБЪЕДИНЕННЫЕ, НО ОТВЛЕЧЕННЫЕ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FD82CC-0A33-8C79-73D2-62C8A9A85B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/>
                </a:solidFill>
                <a:latin typeface="Raleway" panose="020B0503030101060003" pitchFamily="34" charset="0"/>
                <a:ea typeface="Montserrat"/>
                <a:cs typeface="Montserrat"/>
                <a:sym typeface="Montserrat"/>
              </a:rPr>
              <a:t>СВЯЗАННОСТЬ: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dk1"/>
                </a:solidFill>
                <a:latin typeface="Raleway" panose="020B0503030101060003" pitchFamily="34" charset="0"/>
                <a:ea typeface="Montserrat"/>
                <a:cs typeface="Montserrat"/>
                <a:sym typeface="Montserrat"/>
              </a:rPr>
              <a:t>90% взаимодействий с брендами и СМИ транслируется на экране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ru-RU" sz="2000" dirty="0">
              <a:solidFill>
                <a:schemeClr val="dk1"/>
              </a:solidFill>
              <a:latin typeface="Raleway" panose="020B0503030101060003" pitchFamily="34" charset="0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dk1"/>
                </a:solidFill>
                <a:latin typeface="Raleway" panose="020B0503030101060003" pitchFamily="34" charset="0"/>
                <a:ea typeface="Montserrat"/>
                <a:cs typeface="Montserrat"/>
                <a:sym typeface="Montserrat"/>
              </a:rPr>
              <a:t>8 из 10 владельцев смартфонов прибегают к интернет-поисковику в магазине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ru-RU" sz="2000" dirty="0">
              <a:solidFill>
                <a:schemeClr val="dk1"/>
              </a:solidFill>
              <a:latin typeface="Raleway" panose="020B0503030101060003" pitchFamily="34" charset="0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dk1"/>
                </a:solidFill>
                <a:latin typeface="Raleway" panose="020B0503030101060003" pitchFamily="34" charset="0"/>
                <a:ea typeface="Montserrat"/>
                <a:cs typeface="Montserrat"/>
                <a:sym typeface="Montserrat"/>
              </a:rPr>
              <a:t>после просмотра рекламы более половины аудитории использует интернет-поисковик на мобильном устройстве</a:t>
            </a: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B468AFB1-EA53-FEAE-91C0-94525D0F248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45435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8118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36331-0265-99F0-8AAC-1B93B4A7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ЧТО МЕНЯЕТ СВЯЗАННОСТЬ?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A3A6E4-CE09-6AE0-B4CD-4012D98AF1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  <a:latin typeface="Raleway" panose="020B0503030101060003" pitchFamily="34" charset="0"/>
              </a:rPr>
              <a:t>АБИТУРИЕНТЫ</a:t>
            </a:r>
          </a:p>
          <a:p>
            <a:endParaRPr lang="ru-RU" dirty="0">
              <a:latin typeface="Raleway" panose="020B0503030101060003" pitchFamily="34" charset="0"/>
            </a:endParaRP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Более зависимы от мнения других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Чувствуют защищенность (от брендов) и уверенность (в своем выборе)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Быстро отвлекаются от контента и не доверяют рекламе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Верят советам незнакомцев больше, чем рекомендациям знаменитостей, поддерживающих бренд</a:t>
            </a:r>
          </a:p>
          <a:p>
            <a:endParaRPr lang="ru-RU" dirty="0">
              <a:latin typeface="Raleway" panose="020B0503030101060003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FAEA4E-0643-E602-D2D6-26606AAAB4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  <a:latin typeface="Raleway" panose="020B0503030101060003" pitchFamily="34" charset="0"/>
              </a:rPr>
              <a:t>УНИВЕРСИТЕТЫ</a:t>
            </a:r>
          </a:p>
          <a:p>
            <a:endParaRPr lang="ru-RU" dirty="0">
              <a:latin typeface="Raleway" panose="020B0503030101060003" pitchFamily="34" charset="0"/>
            </a:endParaRP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Вовлекают партнеров и студентов в совместное развитие брендов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Интегрируют онлайн и офлайн взаимодействия в единый пользовательский опыт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Инициируют «разговоры о бренде», даже если это нельзя контролировать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Смиряются с «поляризацией рынка»: на процент промоутеров приходится такой же процент критиков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Raleway" panose="020B0503030101060003" pitchFamily="34" charset="0"/>
              </a:rPr>
              <a:t>Управляют сообществом бренда: чтобы «промоутеры» защищали бренд от «критиков»</a:t>
            </a:r>
          </a:p>
          <a:p>
            <a:endParaRPr lang="ru-RU" dirty="0">
              <a:latin typeface="Raleway" panose="020B05030301010600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4C6D05-408E-6F97-2114-471D0686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723174-EED1-CEB9-F059-EFF33FD65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6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4D7E5E-0B7D-8D74-347D-47D3744E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867221-ECE8-76C5-C906-223FF2E8B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9FC9C-D823-9C78-BFF6-0DB8A1E0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ТЕОРИЯ ВЛИЯНИЯ</a:t>
            </a: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7F5DBB15-1DFF-44FB-77DF-B7D6E58ED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256662"/>
              </p:ext>
            </p:extLst>
          </p:nvPr>
        </p:nvGraphicFramePr>
        <p:xfrm>
          <a:off x="838200" y="1825625"/>
          <a:ext cx="10515600" cy="348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298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89D2-FC9A-A0F7-2FBD-9605764D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НОВЫЙ </a:t>
            </a:r>
            <a:r>
              <a:rPr lang="en" dirty="0">
                <a:latin typeface="Raleway" panose="020B0503030101060003" pitchFamily="34" charset="0"/>
              </a:rPr>
              <a:t>CJM </a:t>
            </a:r>
            <a:r>
              <a:rPr lang="ru-RU" dirty="0">
                <a:latin typeface="Raleway" panose="020B0503030101060003" pitchFamily="34" charset="0"/>
              </a:rPr>
              <a:t>АБИТУРИЕНТА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AD1DD91-558C-5461-A8BD-387674E74B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8769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4A45518-8189-1F2C-CA9E-266C57975BDF}"/>
              </a:ext>
            </a:extLst>
          </p:cNvPr>
          <p:cNvSpPr txBox="1"/>
          <p:nvPr/>
        </p:nvSpPr>
        <p:spPr>
          <a:xfrm>
            <a:off x="1405949" y="3838546"/>
            <a:ext cx="78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Я знаю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9C79A-3EE7-675A-0D91-FCD28A8D506A}"/>
              </a:ext>
            </a:extLst>
          </p:cNvPr>
          <p:cNvSpPr txBox="1"/>
          <p:nvPr/>
        </p:nvSpPr>
        <p:spPr>
          <a:xfrm>
            <a:off x="5195585" y="3838546"/>
            <a:ext cx="135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Я </a:t>
            </a:r>
          </a:p>
          <a:p>
            <a:pPr algn="ctr"/>
            <a:r>
              <a:rPr lang="ru-RU" dirty="0">
                <a:latin typeface="Raleway" panose="020B0503030101060003" pitchFamily="34" charset="0"/>
              </a:rPr>
              <a:t>выбираю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D9280-9D87-D30E-F71E-58C2C833877E}"/>
              </a:ext>
            </a:extLst>
          </p:cNvPr>
          <p:cNvSpPr txBox="1"/>
          <p:nvPr/>
        </p:nvSpPr>
        <p:spPr>
          <a:xfrm>
            <a:off x="3084746" y="3830377"/>
            <a:ext cx="1842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Я </a:t>
            </a:r>
          </a:p>
          <a:p>
            <a:pPr algn="ctr"/>
            <a:r>
              <a:rPr lang="ru-RU" dirty="0">
                <a:latin typeface="Raleway" panose="020B0503030101060003" pitchFamily="34" charset="0"/>
              </a:rPr>
              <a:t>убежден (-на)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C3AF0-8D15-B8DB-1CA2-2B1745E74D5C}"/>
              </a:ext>
            </a:extLst>
          </p:cNvPr>
          <p:cNvSpPr txBox="1"/>
          <p:nvPr/>
        </p:nvSpPr>
        <p:spPr>
          <a:xfrm>
            <a:off x="6851149" y="3862794"/>
            <a:ext cx="1283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Я поступаю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BDBE0-F4F7-AF45-BEE9-4C38FC06B66A}"/>
              </a:ext>
            </a:extLst>
          </p:cNvPr>
          <p:cNvSpPr txBox="1"/>
          <p:nvPr/>
        </p:nvSpPr>
        <p:spPr>
          <a:xfrm>
            <a:off x="8546283" y="3827035"/>
            <a:ext cx="171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Raleway" panose="020B0503030101060003" pitchFamily="34" charset="0"/>
              </a:rPr>
              <a:t>Я рекомендую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B3B936-C50F-8064-9FA7-07772C8FF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10065"/>
            <a:ext cx="1656678" cy="17479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2099C6-9F7F-EDDB-9811-DA3BB218E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2100" y="0"/>
            <a:ext cx="1739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77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1591</Words>
  <Application>Microsoft Macintosh PowerPoint</Application>
  <PresentationFormat>Широкоэкранный</PresentationFormat>
  <Paragraphs>180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Courier New</vt:lpstr>
      <vt:lpstr>Raleway</vt:lpstr>
      <vt:lpstr>Wingdings</vt:lpstr>
      <vt:lpstr>Тема Office</vt:lpstr>
      <vt:lpstr>Презентация PowerPoint</vt:lpstr>
      <vt:lpstr>THE FUTURE IS IMMERSIVE</vt:lpstr>
      <vt:lpstr>ПОКОЛЕНИЯ Z и ALPHA</vt:lpstr>
      <vt:lpstr>ОТ МУЛЬТИКАНАЛЬНОГО К МЕТАМАРКЕТИНГУ</vt:lpstr>
      <vt:lpstr>ТРЕНДЫ МЕТАМАРКЕТИНГА</vt:lpstr>
      <vt:lpstr>ОБЪЕДИНЕННЫЕ, НО ОТВЛЕЧЕННЫЕ</vt:lpstr>
      <vt:lpstr>ЧТО МЕНЯЕТ СВЯЗАННОСТЬ?</vt:lpstr>
      <vt:lpstr>ТЕОРИЯ ВЛИЯНИЯ</vt:lpstr>
      <vt:lpstr>НОВЫЙ CJM АБИТУРИЕНТА</vt:lpstr>
      <vt:lpstr>ЧТО ИЗМЕНИЛОСЬ НА ПУТИ АБИТУРИЕНТА?</vt:lpstr>
      <vt:lpstr>ЧТО ИЗМЕНИЛОСЬ ДЛЯ УНИВЕРСИТЕТОВ?</vt:lpstr>
      <vt:lpstr>ЧТО ИЗМЕНИЛОСЬ ДЛЯ УНИВЕРСИТЕТОВ?</vt:lpstr>
      <vt:lpstr>РОЛЬ ОБРАЗОВАТЕЛЬНЫХ ПОРТАЛОВ</vt:lpstr>
      <vt:lpstr>РОЛЬ ОБРАЗОВАТЕЛЬНЫХ ПОРТАЛОВ</vt:lpstr>
      <vt:lpstr>ЦИФРОВОЙ ЛАНДШАФТ В СТРАНАХ ЦА</vt:lpstr>
      <vt:lpstr>SMM-ЛАНДШАФТ В СТРАНАХ ЦА</vt:lpstr>
      <vt:lpstr>SMM-ЛАНДШАФТ В СТРАНАХ ЦА</vt:lpstr>
      <vt:lpstr>ПОЛЬЗОВАТЕЛИ ИЗ СТРАН ЦА НА САЙТАХ РОССИЙСКИХ ВУЗОВ</vt:lpstr>
      <vt:lpstr>«БУТЫЛОЧНЫЕ ГОРЛЫШКИ» В CJM АБИТУРИЕНТА из ЦА</vt:lpstr>
      <vt:lpstr>РЕКОМЕНДАЦИИ ПО ЦИФРОВОМУ МАРКЕТИНГУ</vt:lpstr>
      <vt:lpstr>РЕКОМЕНДАЦИИ ПО МЕЖДУНАРОДНОМУ МАРКЕТИНГУ</vt:lpstr>
      <vt:lpstr>РЕКОМЕНДАЦИИ ПО МЕЖДУНАРОДНОМУ ПИАРУ</vt:lpstr>
      <vt:lpstr>ППК ПО МЕЖДУНАРОДНОМУ ЦИФРОВОМУ МАРКЕТИНГУ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Stein Olga</dc:creator>
  <cp:lastModifiedBy>Stein Olga</cp:lastModifiedBy>
  <cp:revision>7</cp:revision>
  <dcterms:created xsi:type="dcterms:W3CDTF">2024-11-09T15:30:58Z</dcterms:created>
  <dcterms:modified xsi:type="dcterms:W3CDTF">2024-11-09T16:23:41Z</dcterms:modified>
</cp:coreProperties>
</file>